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89" r:id="rId3"/>
    <p:sldId id="300" r:id="rId4"/>
    <p:sldId id="285" r:id="rId5"/>
    <p:sldId id="258" r:id="rId6"/>
    <p:sldId id="290" r:id="rId7"/>
    <p:sldId id="292" r:id="rId8"/>
    <p:sldId id="284" r:id="rId9"/>
    <p:sldId id="260" r:id="rId10"/>
    <p:sldId id="293" r:id="rId11"/>
    <p:sldId id="294" r:id="rId12"/>
    <p:sldId id="302" r:id="rId13"/>
    <p:sldId id="295" r:id="rId14"/>
    <p:sldId id="296" r:id="rId15"/>
    <p:sldId id="279" r:id="rId16"/>
    <p:sldId id="287" r:id="rId17"/>
    <p:sldId id="288" r:id="rId18"/>
    <p:sldId id="301" r:id="rId19"/>
    <p:sldId id="299" r:id="rId20"/>
    <p:sldId id="269" r:id="rId21"/>
    <p:sldId id="297" r:id="rId22"/>
    <p:sldId id="298" r:id="rId23"/>
    <p:sldId id="281" r:id="rId24"/>
  </p:sldIdLst>
  <p:sldSz cx="9144000" cy="5143500" type="screen16x9"/>
  <p:notesSz cx="6858000" cy="9144000"/>
  <p:embeddedFontLst>
    <p:embeddedFont>
      <p:font typeface="Impact" panose="020B0806030902050204" pitchFamily="34" charset="0"/>
      <p:regular r:id="rId26"/>
    </p:embeddedFont>
    <p:embeddedFont>
      <p:font typeface="Century Gothic" panose="020B050202020202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47">
          <p15:clr>
            <a:srgbClr val="A4A3A4"/>
          </p15:clr>
        </p15:guide>
        <p15:guide id="2" pos="234">
          <p15:clr>
            <a:srgbClr val="A4A3A4"/>
          </p15:clr>
        </p15:guide>
        <p15:guide id="3" pos="7514">
          <p15:clr>
            <a:srgbClr val="A4A3A4"/>
          </p15:clr>
        </p15:guide>
        <p15:guide id="4" orient="horz" pos="3185">
          <p15:clr>
            <a:srgbClr val="A4A3A4"/>
          </p15:clr>
        </p15:guide>
        <p15:guide id="5" pos="176">
          <p15:clr>
            <a:srgbClr val="A4A3A4"/>
          </p15:clr>
        </p15:guide>
        <p15:guide id="6" pos="56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3980" autoAdjust="0"/>
  </p:normalViewPr>
  <p:slideViewPr>
    <p:cSldViewPr snapToGrid="0">
      <p:cViewPr varScale="1">
        <p:scale>
          <a:sx n="105" d="100"/>
          <a:sy n="105" d="100"/>
        </p:scale>
        <p:origin x="600" y="62"/>
      </p:cViewPr>
      <p:guideLst>
        <p:guide orient="horz" pos="4247"/>
        <p:guide pos="234"/>
        <p:guide pos="7514"/>
        <p:guide orient="horz" pos="3185"/>
        <p:guide pos="176"/>
        <p:guide pos="56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10</a:t>
            </a:fld>
            <a:endParaRPr/>
          </a:p>
        </p:txBody>
      </p:sp>
    </p:spTree>
    <p:extLst>
      <p:ext uri="{BB962C8B-B14F-4D97-AF65-F5344CB8AC3E}">
        <p14:creationId xmlns:p14="http://schemas.microsoft.com/office/powerpoint/2010/main" val="159299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11</a:t>
            </a:fld>
            <a:endParaRPr/>
          </a:p>
        </p:txBody>
      </p:sp>
    </p:spTree>
    <p:extLst>
      <p:ext uri="{BB962C8B-B14F-4D97-AF65-F5344CB8AC3E}">
        <p14:creationId xmlns:p14="http://schemas.microsoft.com/office/powerpoint/2010/main" val="2353429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12</a:t>
            </a:fld>
            <a:endParaRPr/>
          </a:p>
        </p:txBody>
      </p:sp>
    </p:spTree>
    <p:extLst>
      <p:ext uri="{BB962C8B-B14F-4D97-AF65-F5344CB8AC3E}">
        <p14:creationId xmlns:p14="http://schemas.microsoft.com/office/powerpoint/2010/main" val="186659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13</a:t>
            </a:fld>
            <a:endParaRPr/>
          </a:p>
        </p:txBody>
      </p:sp>
    </p:spTree>
    <p:extLst>
      <p:ext uri="{BB962C8B-B14F-4D97-AF65-F5344CB8AC3E}">
        <p14:creationId xmlns:p14="http://schemas.microsoft.com/office/powerpoint/2010/main" val="3355932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14</a:t>
            </a:fld>
            <a:endParaRPr/>
          </a:p>
        </p:txBody>
      </p:sp>
    </p:spTree>
    <p:extLst>
      <p:ext uri="{BB962C8B-B14F-4D97-AF65-F5344CB8AC3E}">
        <p14:creationId xmlns:p14="http://schemas.microsoft.com/office/powerpoint/2010/main" val="2911176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16</a:t>
            </a:fld>
            <a:endParaRPr/>
          </a:p>
        </p:txBody>
      </p:sp>
    </p:spTree>
    <p:extLst>
      <p:ext uri="{BB962C8B-B14F-4D97-AF65-F5344CB8AC3E}">
        <p14:creationId xmlns:p14="http://schemas.microsoft.com/office/powerpoint/2010/main" val="698914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17</a:t>
            </a:fld>
            <a:endParaRPr/>
          </a:p>
        </p:txBody>
      </p:sp>
    </p:spTree>
    <p:extLst>
      <p:ext uri="{BB962C8B-B14F-4D97-AF65-F5344CB8AC3E}">
        <p14:creationId xmlns:p14="http://schemas.microsoft.com/office/powerpoint/2010/main" val="2045271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18</a:t>
            </a:fld>
            <a:endParaRPr/>
          </a:p>
        </p:txBody>
      </p:sp>
    </p:spTree>
    <p:extLst>
      <p:ext uri="{BB962C8B-B14F-4D97-AF65-F5344CB8AC3E}">
        <p14:creationId xmlns:p14="http://schemas.microsoft.com/office/powerpoint/2010/main" val="317896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19</a:t>
            </a:fld>
            <a:endParaRPr/>
          </a:p>
        </p:txBody>
      </p:sp>
    </p:spTree>
    <p:extLst>
      <p:ext uri="{BB962C8B-B14F-4D97-AF65-F5344CB8AC3E}">
        <p14:creationId xmlns:p14="http://schemas.microsoft.com/office/powerpoint/2010/main" val="531141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a:t>
            </a:fld>
            <a:endParaRPr/>
          </a:p>
        </p:txBody>
      </p:sp>
    </p:spTree>
    <p:extLst>
      <p:ext uri="{BB962C8B-B14F-4D97-AF65-F5344CB8AC3E}">
        <p14:creationId xmlns:p14="http://schemas.microsoft.com/office/powerpoint/2010/main" val="300074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21</a:t>
            </a:fld>
            <a:endParaRPr/>
          </a:p>
        </p:txBody>
      </p:sp>
    </p:spTree>
    <p:extLst>
      <p:ext uri="{BB962C8B-B14F-4D97-AF65-F5344CB8AC3E}">
        <p14:creationId xmlns:p14="http://schemas.microsoft.com/office/powerpoint/2010/main" val="2009711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22</a:t>
            </a:fld>
            <a:endParaRPr/>
          </a:p>
        </p:txBody>
      </p:sp>
    </p:spTree>
    <p:extLst>
      <p:ext uri="{BB962C8B-B14F-4D97-AF65-F5344CB8AC3E}">
        <p14:creationId xmlns:p14="http://schemas.microsoft.com/office/powerpoint/2010/main" val="4237088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a:t>
            </a:fld>
            <a:endParaRPr/>
          </a:p>
        </p:txBody>
      </p:sp>
    </p:spTree>
    <p:extLst>
      <p:ext uri="{BB962C8B-B14F-4D97-AF65-F5344CB8AC3E}">
        <p14:creationId xmlns:p14="http://schemas.microsoft.com/office/powerpoint/2010/main" val="383830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4</a:t>
            </a:fld>
            <a:endParaRPr/>
          </a:p>
        </p:txBody>
      </p:sp>
    </p:spTree>
    <p:extLst>
      <p:ext uri="{BB962C8B-B14F-4D97-AF65-F5344CB8AC3E}">
        <p14:creationId xmlns:p14="http://schemas.microsoft.com/office/powerpoint/2010/main" val="312754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6</a:t>
            </a:fld>
            <a:endParaRPr/>
          </a:p>
        </p:txBody>
      </p:sp>
    </p:spTree>
    <p:extLst>
      <p:ext uri="{BB962C8B-B14F-4D97-AF65-F5344CB8AC3E}">
        <p14:creationId xmlns:p14="http://schemas.microsoft.com/office/powerpoint/2010/main" val="845799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7</a:t>
            </a:fld>
            <a:endParaRPr/>
          </a:p>
        </p:txBody>
      </p:sp>
    </p:spTree>
    <p:extLst>
      <p:ext uri="{BB962C8B-B14F-4D97-AF65-F5344CB8AC3E}">
        <p14:creationId xmlns:p14="http://schemas.microsoft.com/office/powerpoint/2010/main" val="2492177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8</a:t>
            </a:fld>
            <a:endParaRPr/>
          </a:p>
        </p:txBody>
      </p:sp>
    </p:spTree>
    <p:extLst>
      <p:ext uri="{BB962C8B-B14F-4D97-AF65-F5344CB8AC3E}">
        <p14:creationId xmlns:p14="http://schemas.microsoft.com/office/powerpoint/2010/main" val="405869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entury Gothic"/>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2701528"/>
            <a:ext cx="6858000" cy="1241822"/>
          </a:xfrm>
          <a:prstGeom prst="rect">
            <a:avLst/>
          </a:prstGeom>
          <a:noFill/>
          <a:ln>
            <a:noFill/>
          </a:ln>
        </p:spPr>
        <p:txBody>
          <a:bodyPr spcFirstLastPara="1" wrap="square" lIns="68575" tIns="34275" rIns="68575" bIns="34275"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400"/>
              <a:buNone/>
              <a:defRPr sz="140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type="vertTx">
  <p:cSld name="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type="vertTitleAndTx">
  <p:cSld name="VERTICAL_TITLE_AND_VERTICAL_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3"/>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6" name="Google Shape;86;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7"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2" type="obj">
  <p:cSld name="OBJEC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3" type="secHead">
  <p:cSld name="SECTION_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entury Gothic"/>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23888" y="3442098"/>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400"/>
              <a:buNone/>
              <a:defRPr sz="140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8" name="Google Shape;38;p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4"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 name="Google Shape;45;p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5"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8"/>
          <p:cNvSpPr txBox="1">
            <a:spLocks noGrp="1"/>
          </p:cNvSpPr>
          <p:nvPr>
            <p:ph type="body" idx="1"/>
          </p:nvPr>
        </p:nvSpPr>
        <p:spPr>
          <a:xfrm>
            <a:off x="629842"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400"/>
              <a:buNone/>
              <a:defRPr sz="140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1" name="Google Shape;51;p8"/>
          <p:cNvSpPr txBox="1">
            <a:spLocks noGrp="1"/>
          </p:cNvSpPr>
          <p:nvPr>
            <p:ph type="body" idx="2"/>
          </p:nvPr>
        </p:nvSpPr>
        <p:spPr>
          <a:xfrm>
            <a:off x="629842" y="1878806"/>
            <a:ext cx="3868340" cy="27634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2" name="Google Shape;52;p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400"/>
              <a:buNone/>
              <a:defRPr sz="140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3" name="Google Shape;53;p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 name="Google Shape;54;p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
        <p:nvSpPr>
          <p:cNvPr id="57" name="Google Shape;57;p8"/>
          <p:cNvSpPr/>
          <p:nvPr/>
        </p:nvSpPr>
        <p:spPr>
          <a:xfrm>
            <a:off x="6852028" y="4780125"/>
            <a:ext cx="775136" cy="2462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PPT模板下载：www.1ppt.com/moban/     行业PPT模板：www.1ppt.com/hangye/ </a:t>
            </a:r>
            <a:endParaRPr/>
          </a:p>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节日PPT模板：www.1ppt.com/jieri/           PPT素材下载：www.1ppt.com/sucai/</a:t>
            </a:r>
            <a:endParaRPr/>
          </a:p>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PPT背景图片：www.1ppt.com/beijing/      PPT图表下载：www.1ppt.com/tubiao/      </a:t>
            </a:r>
            <a:endParaRPr/>
          </a:p>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优秀PPT下载：www.1ppt.com/xiazai/        PPT教程： www.1ppt.com/powerpoint/      </a:t>
            </a:r>
            <a:endParaRPr/>
          </a:p>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Word教程： www.1ppt.com/word/              Excel教程：www.1ppt.com/excel/  </a:t>
            </a:r>
            <a:endParaRPr/>
          </a:p>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资料下载：www.1ppt.com/ziliao/                PPT课件下载：www.1ppt.com/kejian/ </a:t>
            </a:r>
            <a:endParaRPr/>
          </a:p>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范文下载：www.1ppt.com/fanwen/             试卷下载：www.1ppt.com/shiti/  </a:t>
            </a:r>
            <a:endParaRPr/>
          </a:p>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教案下载：www.1ppt.com/jiaoan/        </a:t>
            </a:r>
            <a:endParaRPr/>
          </a:p>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字体下载：www.1ppt.com/ziti/</a:t>
            </a:r>
            <a:endParaRPr/>
          </a:p>
          <a:p>
            <a:pPr marL="0" marR="0" lvl="0" indent="0" algn="l" rtl="0">
              <a:lnSpc>
                <a:spcPct val="100000"/>
              </a:lnSpc>
              <a:spcBef>
                <a:spcPts val="0"/>
              </a:spcBef>
              <a:spcAft>
                <a:spcPts val="0"/>
              </a:spcAft>
              <a:buClr>
                <a:srgbClr val="FFFFFF"/>
              </a:buClr>
              <a:buSzPts val="100"/>
              <a:buFont typeface="Century Gothic"/>
              <a:buNone/>
            </a:pPr>
            <a:r>
              <a:rPr lang="tr-TR" sz="100" b="0" i="0" u="none" strike="noStrike" cap="none">
                <a:solidFill>
                  <a:srgbClr val="FFFFFF"/>
                </a:solidFill>
                <a:latin typeface="Century Gothic"/>
                <a:ea typeface="Century Gothic"/>
                <a:cs typeface="Century Gothic"/>
                <a:sym typeface="Century Gothic"/>
              </a:rPr>
              <a:t> </a:t>
            </a:r>
            <a:endParaRPr sz="100" b="0" i="0" u="none" strike="noStrike" cap="none">
              <a:solidFill>
                <a:srgbClr val="FFFFFF"/>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6" type="titleOnly">
  <p:cSld name="TITLE_ONLY">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type="objTx">
  <p:cSld name="OBJECT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entury Gothic"/>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6" name="Google Shape;66;p10"/>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100"/>
              <a:buNone/>
              <a:defRPr sz="110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800"/>
              <a:buNone/>
              <a:defRPr sz="800"/>
            </a:lvl4pPr>
            <a:lvl5pPr marL="2286000" lvl="4" indent="-228600" algn="l">
              <a:lnSpc>
                <a:spcPct val="90000"/>
              </a:lnSpc>
              <a:spcBef>
                <a:spcPts val="375"/>
              </a:spcBef>
              <a:spcAft>
                <a:spcPts val="0"/>
              </a:spcAft>
              <a:buClr>
                <a:schemeClr val="dk1"/>
              </a:buClr>
              <a:buSzPts val="800"/>
              <a:buNone/>
              <a:defRPr sz="800"/>
            </a:lvl5pPr>
            <a:lvl6pPr marL="2743200" lvl="5" indent="-228600" algn="l">
              <a:lnSpc>
                <a:spcPct val="90000"/>
              </a:lnSpc>
              <a:spcBef>
                <a:spcPts val="375"/>
              </a:spcBef>
              <a:spcAft>
                <a:spcPts val="0"/>
              </a:spcAft>
              <a:buClr>
                <a:schemeClr val="dk1"/>
              </a:buClr>
              <a:buSzPts val="800"/>
              <a:buNone/>
              <a:defRPr sz="800"/>
            </a:lvl6pPr>
            <a:lvl7pPr marL="3200400" lvl="6" indent="-228600" algn="l">
              <a:lnSpc>
                <a:spcPct val="90000"/>
              </a:lnSpc>
              <a:spcBef>
                <a:spcPts val="375"/>
              </a:spcBef>
              <a:spcAft>
                <a:spcPts val="0"/>
              </a:spcAft>
              <a:buClr>
                <a:schemeClr val="dk1"/>
              </a:buClr>
              <a:buSzPts val="800"/>
              <a:buNone/>
              <a:defRPr sz="800"/>
            </a:lvl7pPr>
            <a:lvl8pPr marL="3657600" lvl="7" indent="-228600" algn="l">
              <a:lnSpc>
                <a:spcPct val="90000"/>
              </a:lnSpc>
              <a:spcBef>
                <a:spcPts val="375"/>
              </a:spcBef>
              <a:spcAft>
                <a:spcPts val="0"/>
              </a:spcAft>
              <a:buClr>
                <a:schemeClr val="dk1"/>
              </a:buClr>
              <a:buSzPts val="800"/>
              <a:buNone/>
              <a:defRPr sz="800"/>
            </a:lvl8pPr>
            <a:lvl9pPr marL="4114800" lvl="8" indent="-228600" algn="l">
              <a:lnSpc>
                <a:spcPct val="90000"/>
              </a:lnSpc>
              <a:spcBef>
                <a:spcPts val="375"/>
              </a:spcBef>
              <a:spcAft>
                <a:spcPts val="0"/>
              </a:spcAft>
              <a:buClr>
                <a:schemeClr val="dk1"/>
              </a:buClr>
              <a:buSzPts val="800"/>
              <a:buNone/>
              <a:defRPr sz="800"/>
            </a:lvl9pPr>
          </a:lstStyle>
          <a:p>
            <a:endParaRPr/>
          </a:p>
        </p:txBody>
      </p:sp>
      <p:sp>
        <p:nvSpPr>
          <p:cNvPr id="67" name="Google Shape;67;p1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type="picTx">
  <p:cSld name="PICTURE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entury Gothic"/>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1"/>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100"/>
              <a:buNone/>
              <a:defRPr sz="110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800"/>
              <a:buNone/>
              <a:defRPr sz="800"/>
            </a:lvl4pPr>
            <a:lvl5pPr marL="2286000" lvl="4" indent="-228600" algn="l">
              <a:lnSpc>
                <a:spcPct val="90000"/>
              </a:lnSpc>
              <a:spcBef>
                <a:spcPts val="375"/>
              </a:spcBef>
              <a:spcAft>
                <a:spcPts val="0"/>
              </a:spcAft>
              <a:buClr>
                <a:schemeClr val="dk1"/>
              </a:buClr>
              <a:buSzPts val="800"/>
              <a:buNone/>
              <a:defRPr sz="800"/>
            </a:lvl5pPr>
            <a:lvl6pPr marL="2743200" lvl="5" indent="-228600" algn="l">
              <a:lnSpc>
                <a:spcPct val="90000"/>
              </a:lnSpc>
              <a:spcBef>
                <a:spcPts val="375"/>
              </a:spcBef>
              <a:spcAft>
                <a:spcPts val="0"/>
              </a:spcAft>
              <a:buClr>
                <a:schemeClr val="dk1"/>
              </a:buClr>
              <a:buSzPts val="800"/>
              <a:buNone/>
              <a:defRPr sz="800"/>
            </a:lvl6pPr>
            <a:lvl7pPr marL="3200400" lvl="6" indent="-228600" algn="l">
              <a:lnSpc>
                <a:spcPct val="90000"/>
              </a:lnSpc>
              <a:spcBef>
                <a:spcPts val="375"/>
              </a:spcBef>
              <a:spcAft>
                <a:spcPts val="0"/>
              </a:spcAft>
              <a:buClr>
                <a:schemeClr val="dk1"/>
              </a:buClr>
              <a:buSzPts val="800"/>
              <a:buNone/>
              <a:defRPr sz="800"/>
            </a:lvl7pPr>
            <a:lvl8pPr marL="3657600" lvl="7" indent="-228600" algn="l">
              <a:lnSpc>
                <a:spcPct val="90000"/>
              </a:lnSpc>
              <a:spcBef>
                <a:spcPts val="375"/>
              </a:spcBef>
              <a:spcAft>
                <a:spcPts val="0"/>
              </a:spcAft>
              <a:buClr>
                <a:schemeClr val="dk1"/>
              </a:buClr>
              <a:buSzPts val="800"/>
              <a:buNone/>
              <a:defRPr sz="800"/>
            </a:lvl8pPr>
            <a:lvl9pPr marL="4114800" lvl="8" indent="-228600" algn="l">
              <a:lnSpc>
                <a:spcPct val="90000"/>
              </a:lnSpc>
              <a:spcBef>
                <a:spcPts val="375"/>
              </a:spcBef>
              <a:spcAft>
                <a:spcPts val="0"/>
              </a:spcAft>
              <a:buClr>
                <a:schemeClr val="dk1"/>
              </a:buClr>
              <a:buSzPts val="800"/>
              <a:buNone/>
              <a:defRPr sz="800"/>
            </a:lvl9pPr>
          </a:lstStyle>
          <a:p>
            <a:endParaRPr/>
          </a:p>
        </p:txBody>
      </p:sp>
      <p:sp>
        <p:nvSpPr>
          <p:cNvPr id="74" name="Google Shape;74;p1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entury Gothic"/>
              <a:buNone/>
              <a:defRPr sz="33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buNone/>
              <a:defRPr sz="9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9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9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9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9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9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9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9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239648" y="1042448"/>
            <a:ext cx="8731770" cy="1258667"/>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2800" dirty="0" smtClean="0">
                <a:solidFill>
                  <a:srgbClr val="C00000"/>
                </a:solidFill>
                <a:latin typeface="Century Gothic"/>
                <a:ea typeface="Century Gothic"/>
                <a:cs typeface="Century Gothic"/>
                <a:sym typeface="Century Gothic"/>
              </a:rPr>
              <a:t>ELECTORAL PROCESS MANAGEMENT</a:t>
            </a:r>
            <a:endParaRPr sz="2800" b="0" i="0" u="none" strike="noStrike" cap="none" dirty="0">
              <a:solidFill>
                <a:srgbClr val="C00000"/>
              </a:solidFill>
              <a:latin typeface="Century Gothic"/>
              <a:ea typeface="Century Gothic"/>
              <a:cs typeface="Century Gothic"/>
              <a:sym typeface="Century Gothic"/>
            </a:endParaRPr>
          </a:p>
        </p:txBody>
      </p:sp>
      <p:sp>
        <p:nvSpPr>
          <p:cNvPr id="97" name="Google Shape;97;p14"/>
          <p:cNvSpPr/>
          <p:nvPr/>
        </p:nvSpPr>
        <p:spPr>
          <a:xfrm rot="10800000" flipH="1">
            <a:off x="777309" y="-602540"/>
            <a:ext cx="1070042" cy="1070042"/>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4"/>
          <p:cNvSpPr txBox="1"/>
          <p:nvPr/>
        </p:nvSpPr>
        <p:spPr>
          <a:xfrm>
            <a:off x="1001401" y="2295045"/>
            <a:ext cx="6713083" cy="1453577"/>
          </a:xfrm>
          <a:prstGeom prst="rect">
            <a:avLst/>
          </a:prstGeom>
          <a:noFill/>
          <a:ln>
            <a:noFill/>
          </a:ln>
        </p:spPr>
        <p:txBody>
          <a:bodyPr spcFirstLastPara="1" wrap="square" lIns="68575" tIns="34275" rIns="68575" bIns="34275" anchor="t" anchorCtr="0">
            <a:noAutofit/>
          </a:bodyPr>
          <a:lstStyle/>
          <a:p>
            <a:pPr lvl="0" algn="ctr"/>
            <a:r>
              <a:rPr lang="en-US" sz="1800" b="1" spc="110" dirty="0" smtClean="0">
                <a:solidFill>
                  <a:schemeClr val="bg2"/>
                </a:solidFill>
                <a:latin typeface="Times New Roman" panose="02020603050405020304" pitchFamily="18" charset="0"/>
                <a:ea typeface="Roboto Slab Light"/>
                <a:cs typeface="Times New Roman" panose="02020603050405020304" pitchFamily="18" charset="0"/>
                <a:sym typeface="Roboto Slab Light"/>
              </a:rPr>
              <a:t>A </a:t>
            </a:r>
            <a:r>
              <a:rPr lang="en-US" sz="1800" b="1" spc="110" dirty="0">
                <a:solidFill>
                  <a:schemeClr val="bg2"/>
                </a:solidFill>
                <a:latin typeface="Times New Roman" panose="02020603050405020304" pitchFamily="18" charset="0"/>
                <a:ea typeface="Roboto Slab Light"/>
                <a:cs typeface="Times New Roman" panose="02020603050405020304" pitchFamily="18" charset="0"/>
                <a:sym typeface="Roboto Slab Light"/>
              </a:rPr>
              <a:t>project submitted in partial fulfilment of the requirements for BACHELOR IN INFORMATION TECHNOLOGY (BIT) </a:t>
            </a:r>
            <a:r>
              <a:rPr lang="en-US" sz="1800" b="1" spc="110" dirty="0" smtClean="0">
                <a:solidFill>
                  <a:schemeClr val="bg2"/>
                </a:solidFill>
                <a:latin typeface="Times New Roman" panose="02020603050405020304" pitchFamily="18" charset="0"/>
                <a:ea typeface="Roboto Slab Light"/>
                <a:cs typeface="Times New Roman" panose="02020603050405020304" pitchFamily="18" charset="0"/>
                <a:sym typeface="Roboto Slab Light"/>
              </a:rPr>
              <a:t>2ND </a:t>
            </a:r>
            <a:r>
              <a:rPr lang="en-US" sz="1800" b="1" spc="110" dirty="0">
                <a:solidFill>
                  <a:schemeClr val="bg2"/>
                </a:solidFill>
                <a:latin typeface="Times New Roman" panose="02020603050405020304" pitchFamily="18" charset="0"/>
                <a:ea typeface="Roboto Slab Light"/>
                <a:cs typeface="Times New Roman" panose="02020603050405020304" pitchFamily="18" charset="0"/>
                <a:sym typeface="Roboto Slab Light"/>
              </a:rPr>
              <a:t>SEMESTER Of </a:t>
            </a:r>
            <a:r>
              <a:rPr lang="en-US" sz="1800" b="1" spc="110" dirty="0" err="1">
                <a:solidFill>
                  <a:schemeClr val="bg2"/>
                </a:solidFill>
                <a:latin typeface="Times New Roman" panose="02020603050405020304" pitchFamily="18" charset="0"/>
                <a:ea typeface="Roboto Slab Light"/>
                <a:cs typeface="Times New Roman" panose="02020603050405020304" pitchFamily="18" charset="0"/>
                <a:sym typeface="Roboto Slab Light"/>
              </a:rPr>
              <a:t>Purbanchal</a:t>
            </a:r>
            <a:r>
              <a:rPr lang="en-US" sz="1800" b="1" spc="110" dirty="0">
                <a:solidFill>
                  <a:schemeClr val="bg2"/>
                </a:solidFill>
                <a:latin typeface="Times New Roman" panose="02020603050405020304" pitchFamily="18" charset="0"/>
                <a:ea typeface="Roboto Slab Light"/>
                <a:cs typeface="Times New Roman" panose="02020603050405020304" pitchFamily="18" charset="0"/>
                <a:sym typeface="Roboto Slab Light"/>
              </a:rPr>
              <a:t> University, </a:t>
            </a:r>
            <a:r>
              <a:rPr lang="en-US" sz="1800" b="1" spc="110" dirty="0" err="1">
                <a:solidFill>
                  <a:schemeClr val="bg2"/>
                </a:solidFill>
                <a:latin typeface="Times New Roman" panose="02020603050405020304" pitchFamily="18" charset="0"/>
                <a:ea typeface="Roboto Slab Light"/>
                <a:cs typeface="Times New Roman" panose="02020603050405020304" pitchFamily="18" charset="0"/>
                <a:sym typeface="Roboto Slab Light"/>
              </a:rPr>
              <a:t>Biratnagar</a:t>
            </a:r>
            <a:r>
              <a:rPr lang="en-US" sz="1800" b="1" spc="110" dirty="0">
                <a:solidFill>
                  <a:schemeClr val="bg2"/>
                </a:solidFill>
                <a:latin typeface="Times New Roman" panose="02020603050405020304" pitchFamily="18" charset="0"/>
                <a:ea typeface="Roboto Slab Light"/>
                <a:cs typeface="Times New Roman" panose="02020603050405020304" pitchFamily="18" charset="0"/>
                <a:sym typeface="Roboto Slab Light"/>
              </a:rPr>
              <a:t>, Nepal</a:t>
            </a:r>
          </a:p>
          <a:p>
            <a:endParaRPr lang="en-US" sz="1800" b="1" dirty="0">
              <a:solidFill>
                <a:schemeClr val="bg2"/>
              </a:solidFill>
            </a:endParaRPr>
          </a:p>
          <a:p>
            <a:pPr marL="0" marR="0" lvl="0" indent="0" algn="l" rtl="0">
              <a:spcBef>
                <a:spcPts val="0"/>
              </a:spcBef>
              <a:spcAft>
                <a:spcPts val="0"/>
              </a:spcAft>
              <a:buNone/>
            </a:pPr>
            <a:endParaRPr sz="1800" b="1" dirty="0">
              <a:solidFill>
                <a:schemeClr val="bg2"/>
              </a:solidFill>
              <a:latin typeface="Century Gothic"/>
              <a:ea typeface="Century Gothic"/>
              <a:cs typeface="Century Gothic"/>
              <a:sym typeface="Century Gothic"/>
            </a:endParaRPr>
          </a:p>
        </p:txBody>
      </p:sp>
      <p:grpSp>
        <p:nvGrpSpPr>
          <p:cNvPr id="107" name="Google Shape;107;p14"/>
          <p:cNvGrpSpPr/>
          <p:nvPr/>
        </p:nvGrpSpPr>
        <p:grpSpPr>
          <a:xfrm>
            <a:off x="6843032" y="-1530568"/>
            <a:ext cx="4097111" cy="4162338"/>
            <a:chOff x="9124043" y="-2040757"/>
            <a:chExt cx="5462814" cy="5549784"/>
          </a:xfrm>
        </p:grpSpPr>
        <p:sp>
          <p:nvSpPr>
            <p:cNvPr id="108" name="Google Shape;108;p14"/>
            <p:cNvSpPr/>
            <p:nvPr/>
          </p:nvSpPr>
          <p:spPr>
            <a:xfrm>
              <a:off x="9471164" y="-1684282"/>
              <a:ext cx="4768572" cy="4768572"/>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109" name="Google Shape;109;p14"/>
            <p:cNvGrpSpPr/>
            <p:nvPr/>
          </p:nvGrpSpPr>
          <p:grpSpPr>
            <a:xfrm>
              <a:off x="9124043" y="-2040757"/>
              <a:ext cx="5462814" cy="5549784"/>
              <a:chOff x="9124043" y="-2040757"/>
              <a:chExt cx="5462814" cy="5549784"/>
            </a:xfrm>
          </p:grpSpPr>
          <p:sp>
            <p:nvSpPr>
              <p:cNvPr id="110" name="Google Shape;110;p14"/>
              <p:cNvSpPr/>
              <p:nvPr/>
            </p:nvSpPr>
            <p:spPr>
              <a:xfrm>
                <a:off x="11447915" y="3347102"/>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11" name="Google Shape;111;p14"/>
              <p:cNvSpPr/>
              <p:nvPr/>
            </p:nvSpPr>
            <p:spPr>
              <a:xfrm>
                <a:off x="9124043" y="-2040757"/>
                <a:ext cx="5462814" cy="5462814"/>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12" name="Google Shape;112;p14"/>
              <p:cNvSpPr/>
              <p:nvPr/>
            </p:nvSpPr>
            <p:spPr>
              <a:xfrm>
                <a:off x="12552815" y="-2009573"/>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113" name="Google Shape;113;p14"/>
          <p:cNvGrpSpPr/>
          <p:nvPr/>
        </p:nvGrpSpPr>
        <p:grpSpPr>
          <a:xfrm>
            <a:off x="1001401" y="1575727"/>
            <a:ext cx="6195893" cy="192108"/>
            <a:chOff x="5029200" y="2769580"/>
            <a:chExt cx="6528487" cy="45719"/>
          </a:xfrm>
        </p:grpSpPr>
        <p:sp>
          <p:nvSpPr>
            <p:cNvPr id="114" name="Google Shape;114;p14"/>
            <p:cNvSpPr/>
            <p:nvPr/>
          </p:nvSpPr>
          <p:spPr>
            <a:xfrm>
              <a:off x="5029200" y="2769580"/>
              <a:ext cx="723900" cy="4571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cxnSp>
          <p:nvCxnSpPr>
            <p:cNvPr id="115" name="Google Shape;115;p14"/>
            <p:cNvCxnSpPr/>
            <p:nvPr/>
          </p:nvCxnSpPr>
          <p:spPr>
            <a:xfrm>
              <a:off x="5711825" y="2792439"/>
              <a:ext cx="5845862" cy="0"/>
            </a:xfrm>
            <a:prstGeom prst="straightConnector1">
              <a:avLst/>
            </a:prstGeom>
            <a:noFill/>
            <a:ln w="9525" cap="flat" cmpd="sng">
              <a:solidFill>
                <a:srgbClr val="C00000"/>
              </a:solidFill>
              <a:prstDash val="solid"/>
              <a:miter lim="800000"/>
              <a:headEnd type="none" w="sm" len="sm"/>
              <a:tailEnd type="none" w="sm" len="sm"/>
            </a:ln>
          </p:spPr>
        </p:cxnSp>
      </p:grpSp>
      <p:pic>
        <p:nvPicPr>
          <p:cNvPr id="2" name="Picture 1"/>
          <p:cNvPicPr>
            <a:picLocks noChangeAspect="1"/>
          </p:cNvPicPr>
          <p:nvPr/>
        </p:nvPicPr>
        <p:blipFill>
          <a:blip r:embed="rId3"/>
          <a:stretch>
            <a:fillRect/>
          </a:stretch>
        </p:blipFill>
        <p:spPr>
          <a:xfrm>
            <a:off x="3961110" y="3486243"/>
            <a:ext cx="1484788" cy="1484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107"/>
                                        </p:tgtEl>
                                        <p:attrNameLst>
                                          <p:attrName>r</p:attrName>
                                        </p:attrNameLst>
                                      </p:cBhvr>
                                    </p:animRot>
                                  </p:childTnLst>
                                </p:cTn>
                              </p:par>
                              <p:par>
                                <p:cTn id="7" presetID="23" presetClass="entr" presetSubtype="16" fill="hold" nodeType="withEffect">
                                  <p:stCondLst>
                                    <p:cond delay="500"/>
                                  </p:stCondLst>
                                  <p:childTnLst>
                                    <p:set>
                                      <p:cBhvr>
                                        <p:cTn id="8" dur="1" fill="hold">
                                          <p:stCondLst>
                                            <p:cond delay="0"/>
                                          </p:stCondLst>
                                        </p:cTn>
                                        <p:tgtEl>
                                          <p:spTgt spid="97"/>
                                        </p:tgtEl>
                                        <p:attrNameLst>
                                          <p:attrName>style.visibility</p:attrName>
                                        </p:attrNameLst>
                                      </p:cBhvr>
                                      <p:to>
                                        <p:strVal val="visible"/>
                                      </p:to>
                                    </p:set>
                                    <p:anim calcmode="lin" valueType="num">
                                      <p:cBhvr additive="base">
                                        <p:cTn id="9" dur="250"/>
                                        <p:tgtEl>
                                          <p:spTgt spid="97"/>
                                        </p:tgtEl>
                                        <p:attrNameLst>
                                          <p:attrName>ppt_w</p:attrName>
                                        </p:attrNameLst>
                                      </p:cBhvr>
                                      <p:tavLst>
                                        <p:tav tm="0">
                                          <p:val>
                                            <p:strVal val="0"/>
                                          </p:val>
                                        </p:tav>
                                        <p:tav tm="100000">
                                          <p:val>
                                            <p:strVal val="#ppt_w"/>
                                          </p:val>
                                        </p:tav>
                                      </p:tavLst>
                                    </p:anim>
                                    <p:anim calcmode="lin" valueType="num">
                                      <p:cBhvr additive="base">
                                        <p:cTn id="10" dur="250"/>
                                        <p:tgtEl>
                                          <p:spTgt spid="97"/>
                                        </p:tgtEl>
                                        <p:attrNameLst>
                                          <p:attrName>ppt_h</p:attrName>
                                        </p:attrNameLst>
                                      </p:cBhvr>
                                      <p:tavLst>
                                        <p:tav tm="0">
                                          <p:val>
                                            <p:strVal val="0"/>
                                          </p:val>
                                        </p:tav>
                                        <p:tav tm="100000">
                                          <p:val>
                                            <p:strVal val="#ppt_h"/>
                                          </p:val>
                                        </p:tav>
                                      </p:tavLst>
                                    </p:anim>
                                  </p:childTnLst>
                                </p:cTn>
                              </p:par>
                              <p:par>
                                <p:cTn id="11" presetID="10" presetClass="entr" presetSubtype="0" fill="hold" nodeType="withEffect">
                                  <p:stCondLst>
                                    <p:cond delay="50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nodeType="withEffect">
                                  <p:stCondLst>
                                    <p:cond delay="50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8" name="Google Shape;298;p21"/>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9" name="Google Shape;299;p21"/>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a:solidFill>
                  <a:schemeClr val="lt1"/>
                </a:solidFill>
                <a:latin typeface="Century Gothic"/>
                <a:ea typeface="Century Gothic"/>
                <a:cs typeface="Century Gothic"/>
                <a:sym typeface="Century Gothic"/>
              </a:rPr>
              <a:t>4</a:t>
            </a:r>
            <a:endParaRPr sz="1800" dirty="0">
              <a:solidFill>
                <a:schemeClr val="lt1"/>
              </a:solidFill>
              <a:latin typeface="Century Gothic"/>
              <a:ea typeface="Century Gothic"/>
              <a:cs typeface="Century Gothic"/>
              <a:sym typeface="Century Gothic"/>
            </a:endParaRPr>
          </a:p>
        </p:txBody>
      </p:sp>
      <p:grpSp>
        <p:nvGrpSpPr>
          <p:cNvPr id="300" name="Google Shape;300;p21"/>
          <p:cNvGrpSpPr/>
          <p:nvPr/>
        </p:nvGrpSpPr>
        <p:grpSpPr>
          <a:xfrm>
            <a:off x="2925547" y="2033583"/>
            <a:ext cx="6218453" cy="1545772"/>
            <a:chOff x="3900730" y="2711443"/>
            <a:chExt cx="8291270" cy="2061029"/>
          </a:xfrm>
        </p:grpSpPr>
        <p:sp>
          <p:nvSpPr>
            <p:cNvPr id="301" name="Google Shape;301;p21"/>
            <p:cNvSpPr/>
            <p:nvPr/>
          </p:nvSpPr>
          <p:spPr>
            <a:xfrm>
              <a:off x="3900730" y="2711443"/>
              <a:ext cx="8291270" cy="206102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302" name="Google Shape;302;p21"/>
            <p:cNvSpPr txBox="1"/>
            <p:nvPr/>
          </p:nvSpPr>
          <p:spPr>
            <a:xfrm>
              <a:off x="4107306" y="3142779"/>
              <a:ext cx="7654977" cy="1198357"/>
            </a:xfrm>
            <a:prstGeom prst="rect">
              <a:avLst/>
            </a:prstGeom>
            <a:noFill/>
            <a:ln>
              <a:noFill/>
            </a:ln>
          </p:spPr>
          <p:txBody>
            <a:bodyPr spcFirstLastPara="1" wrap="square" lIns="91425" tIns="45700" rIns="91425" bIns="45700" anchor="t" anchorCtr="0">
              <a:noAutofit/>
            </a:bodyPr>
            <a:lstStyle/>
            <a:p>
              <a:pPr lvl="1" algn="ctr"/>
              <a:r>
                <a:rPr lang="en-US" sz="2000" b="1" dirty="0" smtClean="0">
                  <a:solidFill>
                    <a:schemeClr val="lt1"/>
                  </a:solidFill>
                  <a:latin typeface="Century Gothic"/>
                  <a:ea typeface="Century Gothic"/>
                  <a:cs typeface="Century Gothic"/>
                  <a:sym typeface="Century Gothic"/>
                </a:rPr>
                <a:t>LETS SEE THE FUTURE SCOPE</a:t>
              </a:r>
            </a:p>
            <a:p>
              <a:pPr lvl="1" algn="ctr"/>
              <a:endParaRPr sz="2000" b="1" dirty="0">
                <a:solidFill>
                  <a:schemeClr val="lt1"/>
                </a:solidFill>
                <a:latin typeface="Century Gothic"/>
                <a:ea typeface="Century Gothic"/>
                <a:cs typeface="Century Gothic"/>
                <a:sym typeface="Century Gothic"/>
              </a:endParaRPr>
            </a:p>
          </p:txBody>
        </p:sp>
      </p:grpSp>
      <p:pic>
        <p:nvPicPr>
          <p:cNvPr id="306" name="Google Shape;306;p21"/>
          <p:cNvPicPr preferRelativeResize="0"/>
          <p:nvPr/>
        </p:nvPicPr>
        <p:blipFill rotWithShape="1">
          <a:blip r:embed="rId3">
            <a:alphaModFix/>
          </a:blip>
          <a:srcRect/>
          <a:stretch/>
        </p:blipFill>
        <p:spPr>
          <a:xfrm>
            <a:off x="-834633" y="1433598"/>
            <a:ext cx="4319961" cy="2639976"/>
          </a:xfrm>
          <a:prstGeom prst="rect">
            <a:avLst/>
          </a:prstGeom>
          <a:noFill/>
          <a:ln>
            <a:noFill/>
          </a:ln>
        </p:spPr>
      </p:pic>
      <p:sp>
        <p:nvSpPr>
          <p:cNvPr id="307" name="Google Shape;307;p21"/>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Scope</a:t>
            </a:r>
            <a:endParaRPr sz="1800" b="1" dirty="0">
              <a:solidFill>
                <a:srgbClr val="C00000"/>
              </a:solidFill>
              <a:latin typeface="Century Gothic"/>
              <a:ea typeface="Century Gothic"/>
              <a:cs typeface="Century Gothic"/>
              <a:sym typeface="Century Goth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715" y="1710460"/>
            <a:ext cx="1953236" cy="1953236"/>
          </a:xfrm>
          <a:prstGeom prst="rect">
            <a:avLst/>
          </a:prstGeom>
        </p:spPr>
      </p:pic>
    </p:spTree>
    <p:extLst>
      <p:ext uri="{BB962C8B-B14F-4D97-AF65-F5344CB8AC3E}">
        <p14:creationId xmlns:p14="http://schemas.microsoft.com/office/powerpoint/2010/main" val="180771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500"/>
                                        <p:tgtEl>
                                          <p:spTgt spid="3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p:nvPr/>
        </p:nvSpPr>
        <p:spPr>
          <a:xfrm rot="10800000" flipH="1">
            <a:off x="466726" y="176150"/>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2" name="Google Shape;202;p18"/>
          <p:cNvSpPr/>
          <p:nvPr/>
        </p:nvSpPr>
        <p:spPr>
          <a:xfrm rot="10800000" flipH="1">
            <a:off x="-248430" y="-320711"/>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3" name="Google Shape;203;p18"/>
          <p:cNvSpPr txBox="1"/>
          <p:nvPr/>
        </p:nvSpPr>
        <p:spPr>
          <a:xfrm>
            <a:off x="517512" y="251455"/>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Impact"/>
                <a:ea typeface="Impact"/>
                <a:cs typeface="Impact"/>
                <a:sym typeface="Impact"/>
              </a:rPr>
              <a:t>0</a:t>
            </a:r>
            <a:r>
              <a:rPr lang="en-US" sz="1800" dirty="0">
                <a:solidFill>
                  <a:schemeClr val="lt1"/>
                </a:solidFill>
                <a:latin typeface="Impact"/>
                <a:ea typeface="Impact"/>
                <a:cs typeface="Impact"/>
                <a:sym typeface="Impact"/>
              </a:rPr>
              <a:t>4</a:t>
            </a:r>
            <a:endParaRPr sz="1800" dirty="0">
              <a:solidFill>
                <a:schemeClr val="lt1"/>
              </a:solidFill>
              <a:latin typeface="Impact"/>
              <a:ea typeface="Impact"/>
              <a:cs typeface="Impact"/>
              <a:sym typeface="Impact"/>
            </a:endParaRPr>
          </a:p>
        </p:txBody>
      </p:sp>
      <p:grpSp>
        <p:nvGrpSpPr>
          <p:cNvPr id="206" name="Google Shape;206;p18"/>
          <p:cNvGrpSpPr/>
          <p:nvPr/>
        </p:nvGrpSpPr>
        <p:grpSpPr>
          <a:xfrm>
            <a:off x="187335" y="880755"/>
            <a:ext cx="1334314" cy="1334314"/>
            <a:chOff x="785355" y="3394392"/>
            <a:chExt cx="1779085" cy="1779085"/>
          </a:xfrm>
        </p:grpSpPr>
        <p:sp>
          <p:nvSpPr>
            <p:cNvPr id="207" name="Google Shape;207;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8" name="Google Shape;208;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209" name="Google Shape;209;p18"/>
          <p:cNvGrpSpPr/>
          <p:nvPr/>
        </p:nvGrpSpPr>
        <p:grpSpPr>
          <a:xfrm>
            <a:off x="4909310" y="788162"/>
            <a:ext cx="1334314" cy="1334314"/>
            <a:chOff x="3602006" y="1628057"/>
            <a:chExt cx="1779085" cy="1779085"/>
          </a:xfrm>
        </p:grpSpPr>
        <p:pic>
          <p:nvPicPr>
            <p:cNvPr id="210" name="Google Shape;210;p18"/>
            <p:cNvPicPr preferRelativeResize="0"/>
            <p:nvPr/>
          </p:nvPicPr>
          <p:blipFill>
            <a:blip r:embed="rId3">
              <a:extLst>
                <a:ext uri="{28A0092B-C50C-407E-A947-70E740481C1C}">
                  <a14:useLocalDpi xmlns:a14="http://schemas.microsoft.com/office/drawing/2010/main" val="0"/>
                </a:ext>
              </a:extLst>
            </a:blip>
            <a:stretch>
              <a:fillRect/>
            </a:stretch>
          </p:blipFill>
          <p:spPr>
            <a:xfrm>
              <a:off x="3670791" y="1983604"/>
              <a:ext cx="1710300" cy="1140200"/>
            </a:xfrm>
            <a:custGeom>
              <a:avLst/>
              <a:gdLst/>
              <a:ahLst/>
              <a:cxnLst/>
              <a:rect l="l" t="t" r="r" b="b"/>
              <a:pathLst>
                <a:path w="2105506" h="2160000" extrusionOk="0">
                  <a:moveTo>
                    <a:pt x="1025506" y="0"/>
                  </a:moveTo>
                  <a:cubicBezTo>
                    <a:pt x="1621974" y="0"/>
                    <a:pt x="2105506" y="483532"/>
                    <a:pt x="2105506" y="1080000"/>
                  </a:cubicBezTo>
                  <a:cubicBezTo>
                    <a:pt x="2105506" y="1676468"/>
                    <a:pt x="1621974" y="2160000"/>
                    <a:pt x="1025506" y="2160000"/>
                  </a:cubicBezTo>
                  <a:cubicBezTo>
                    <a:pt x="578155" y="2160000"/>
                    <a:pt x="194331" y="1888014"/>
                    <a:pt x="30378" y="1500385"/>
                  </a:cubicBezTo>
                  <a:lnTo>
                    <a:pt x="0" y="1417387"/>
                  </a:lnTo>
                  <a:lnTo>
                    <a:pt x="0" y="742613"/>
                  </a:lnTo>
                  <a:lnTo>
                    <a:pt x="30378" y="659615"/>
                  </a:lnTo>
                  <a:cubicBezTo>
                    <a:pt x="194331" y="271987"/>
                    <a:pt x="578155" y="0"/>
                    <a:pt x="1025506" y="0"/>
                  </a:cubicBezTo>
                  <a:close/>
                </a:path>
              </a:pathLst>
            </a:custGeom>
            <a:noFill/>
            <a:ln>
              <a:noFill/>
            </a:ln>
          </p:spPr>
        </p:pic>
        <p:grpSp>
          <p:nvGrpSpPr>
            <p:cNvPr id="211" name="Google Shape;211;p18"/>
            <p:cNvGrpSpPr/>
            <p:nvPr/>
          </p:nvGrpSpPr>
          <p:grpSpPr>
            <a:xfrm>
              <a:off x="3602006" y="1628057"/>
              <a:ext cx="1779085" cy="1779085"/>
              <a:chOff x="785355" y="3394392"/>
              <a:chExt cx="1779085" cy="1779085"/>
            </a:xfrm>
          </p:grpSpPr>
          <p:sp>
            <p:nvSpPr>
              <p:cNvPr id="212" name="Google Shape;212;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13" name="Google Shape;213;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214" name="Google Shape;214;p18"/>
          <p:cNvGrpSpPr/>
          <p:nvPr/>
        </p:nvGrpSpPr>
        <p:grpSpPr>
          <a:xfrm>
            <a:off x="245642" y="2693139"/>
            <a:ext cx="1334314" cy="1334314"/>
            <a:chOff x="6480614" y="2705090"/>
            <a:chExt cx="1779085" cy="1779085"/>
          </a:xfrm>
        </p:grpSpPr>
        <p:pic>
          <p:nvPicPr>
            <p:cNvPr id="215" name="Google Shape;215;p18"/>
            <p:cNvPicPr preferRelativeResize="0"/>
            <p:nvPr/>
          </p:nvPicPr>
          <p:blipFill>
            <a:blip r:embed="rId4">
              <a:extLst>
                <a:ext uri="{28A0092B-C50C-407E-A947-70E740481C1C}">
                  <a14:useLocalDpi xmlns:a14="http://schemas.microsoft.com/office/drawing/2010/main" val="0"/>
                </a:ext>
              </a:extLst>
            </a:blip>
            <a:stretch>
              <a:fillRect/>
            </a:stretch>
          </p:blipFill>
          <p:spPr>
            <a:xfrm>
              <a:off x="6558355" y="2911498"/>
              <a:ext cx="1623601" cy="1352200"/>
            </a:xfrm>
            <a:custGeom>
              <a:avLst/>
              <a:gdLst/>
              <a:ahLst/>
              <a:cxnLst/>
              <a:rect l="l" t="t" r="r" b="b"/>
              <a:pathLst>
                <a:path w="2160000" h="2160000" extrusionOk="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p:spPr>
        </p:pic>
        <p:grpSp>
          <p:nvGrpSpPr>
            <p:cNvPr id="216" name="Google Shape;216;p18"/>
            <p:cNvGrpSpPr/>
            <p:nvPr/>
          </p:nvGrpSpPr>
          <p:grpSpPr>
            <a:xfrm>
              <a:off x="6480614" y="2705090"/>
              <a:ext cx="1779085" cy="1779085"/>
              <a:chOff x="785355" y="3394392"/>
              <a:chExt cx="1779085" cy="1779085"/>
            </a:xfrm>
          </p:grpSpPr>
          <p:sp>
            <p:nvSpPr>
              <p:cNvPr id="217" name="Google Shape;217;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18" name="Google Shape;218;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221" name="Google Shape;221;p18"/>
          <p:cNvGrpSpPr/>
          <p:nvPr/>
        </p:nvGrpSpPr>
        <p:grpSpPr>
          <a:xfrm>
            <a:off x="4923470" y="2716867"/>
            <a:ext cx="1334314" cy="1334314"/>
            <a:chOff x="785355" y="3394392"/>
            <a:chExt cx="1779085" cy="1779085"/>
          </a:xfrm>
        </p:grpSpPr>
        <p:sp>
          <p:nvSpPr>
            <p:cNvPr id="222" name="Google Shape;222;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23" name="Google Shape;223;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sp>
        <p:nvSpPr>
          <p:cNvPr id="224" name="Google Shape;224;p18"/>
          <p:cNvSpPr txBox="1"/>
          <p:nvPr/>
        </p:nvSpPr>
        <p:spPr>
          <a:xfrm>
            <a:off x="1631545" y="1219202"/>
            <a:ext cx="3168625" cy="431179"/>
          </a:xfrm>
          <a:prstGeom prst="rect">
            <a:avLst/>
          </a:prstGeom>
          <a:noFill/>
          <a:ln>
            <a:noFill/>
          </a:ln>
        </p:spPr>
        <p:txBody>
          <a:bodyPr spcFirstLastPara="1" wrap="square" lIns="68575" tIns="34275" rIns="68575" bIns="34275" anchor="t" anchorCtr="0">
            <a:noAutofit/>
          </a:bodyPr>
          <a:lstStyle/>
          <a:p>
            <a:pPr lvl="0"/>
            <a:r>
              <a:rPr lang="en-US" b="1" dirty="0" smtClean="0"/>
              <a:t>THE DEMISE OF BALLOT PAPER</a:t>
            </a:r>
            <a:endParaRPr lang="en-US" b="1" dirty="0"/>
          </a:p>
        </p:txBody>
      </p:sp>
      <p:sp>
        <p:nvSpPr>
          <p:cNvPr id="226" name="Google Shape;226;p18"/>
          <p:cNvSpPr txBox="1"/>
          <p:nvPr/>
        </p:nvSpPr>
        <p:spPr>
          <a:xfrm>
            <a:off x="1579956" y="3106380"/>
            <a:ext cx="3131918" cy="52683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b="1" dirty="0" smtClean="0">
                <a:solidFill>
                  <a:schemeClr val="tx1"/>
                </a:solidFill>
                <a:latin typeface="Arial"/>
                <a:ea typeface="Arial"/>
                <a:cs typeface="Arial"/>
                <a:sym typeface="Arial"/>
              </a:rPr>
              <a:t>THE RISE OF ELECTRONIC VOTING METHODS</a:t>
            </a:r>
            <a:endParaRPr b="1" dirty="0">
              <a:solidFill>
                <a:schemeClr val="tx1"/>
              </a:solidFill>
              <a:latin typeface="Arial"/>
              <a:ea typeface="Arial"/>
              <a:cs typeface="Arial"/>
              <a:sym typeface="Arial"/>
            </a:endParaRPr>
          </a:p>
        </p:txBody>
      </p:sp>
      <p:sp>
        <p:nvSpPr>
          <p:cNvPr id="228" name="Google Shape;228;p18"/>
          <p:cNvSpPr txBox="1"/>
          <p:nvPr/>
        </p:nvSpPr>
        <p:spPr>
          <a:xfrm>
            <a:off x="5855960" y="1226491"/>
            <a:ext cx="3068584" cy="465247"/>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b="1" dirty="0" smtClean="0">
                <a:solidFill>
                  <a:schemeClr val="tx1"/>
                </a:solidFill>
                <a:sym typeface="Arial"/>
              </a:rPr>
              <a:t>REMOTE SERVICE DELIVERY</a:t>
            </a:r>
            <a:endParaRPr b="1" dirty="0">
              <a:solidFill>
                <a:schemeClr val="tx1"/>
              </a:solidFill>
              <a:sym typeface="Arial"/>
            </a:endParaRPr>
          </a:p>
        </p:txBody>
      </p:sp>
      <p:sp>
        <p:nvSpPr>
          <p:cNvPr id="230" name="Google Shape;230;p18"/>
          <p:cNvSpPr txBox="1"/>
          <p:nvPr/>
        </p:nvSpPr>
        <p:spPr>
          <a:xfrm>
            <a:off x="6281051" y="3174920"/>
            <a:ext cx="2549026" cy="418607"/>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b="1" dirty="0" smtClean="0">
                <a:solidFill>
                  <a:schemeClr val="tx1"/>
                </a:solidFill>
                <a:sym typeface="Arial"/>
              </a:rPr>
              <a:t>ELECTRONIC IDENTITIES</a:t>
            </a:r>
            <a:endParaRPr b="1" dirty="0">
              <a:solidFill>
                <a:schemeClr val="tx1"/>
              </a:solidFill>
              <a:sym typeface="Arial"/>
            </a:endParaRPr>
          </a:p>
        </p:txBody>
      </p:sp>
      <p:sp>
        <p:nvSpPr>
          <p:cNvPr id="232" name="Google Shape;232;p18"/>
          <p:cNvSpPr txBox="1"/>
          <p:nvPr/>
        </p:nvSpPr>
        <p:spPr>
          <a:xfrm>
            <a:off x="1014372" y="176150"/>
            <a:ext cx="3118716" cy="2667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FUTURE ENHANCEMENT</a:t>
            </a:r>
            <a:endParaRPr sz="1800" b="1" dirty="0">
              <a:solidFill>
                <a:srgbClr val="C00000"/>
              </a:solidFill>
              <a:latin typeface="Century Gothic"/>
              <a:ea typeface="Century Gothic"/>
              <a:cs typeface="Century Gothic"/>
              <a:sym typeface="Century Gothic"/>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82" y="945090"/>
            <a:ext cx="1208420" cy="11945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Google Shape;210;p18"/>
          <p:cNvPicPr preferRelativeResize="0"/>
          <p:nvPr/>
        </p:nvPicPr>
        <p:blipFill>
          <a:blip r:embed="rId6">
            <a:extLst>
              <a:ext uri="{28A0092B-C50C-407E-A947-70E740481C1C}">
                <a14:useLocalDpi xmlns:a14="http://schemas.microsoft.com/office/drawing/2010/main" val="0"/>
              </a:ext>
            </a:extLst>
          </a:blip>
          <a:stretch>
            <a:fillRect/>
          </a:stretch>
        </p:blipFill>
        <p:spPr>
          <a:xfrm>
            <a:off x="5018615" y="2781350"/>
            <a:ext cx="1167291" cy="1183818"/>
          </a:xfrm>
          <a:custGeom>
            <a:avLst/>
            <a:gdLst/>
            <a:ahLst/>
            <a:cxnLst/>
            <a:rect l="l" t="t" r="r" b="b"/>
            <a:pathLst>
              <a:path w="2105506" h="2160000" extrusionOk="0">
                <a:moveTo>
                  <a:pt x="1025506" y="0"/>
                </a:moveTo>
                <a:cubicBezTo>
                  <a:pt x="1621974" y="0"/>
                  <a:pt x="2105506" y="483532"/>
                  <a:pt x="2105506" y="1080000"/>
                </a:cubicBezTo>
                <a:cubicBezTo>
                  <a:pt x="2105506" y="1676468"/>
                  <a:pt x="1621974" y="2160000"/>
                  <a:pt x="1025506" y="2160000"/>
                </a:cubicBezTo>
                <a:cubicBezTo>
                  <a:pt x="578155" y="2160000"/>
                  <a:pt x="194331" y="1888014"/>
                  <a:pt x="30378" y="1500385"/>
                </a:cubicBezTo>
                <a:lnTo>
                  <a:pt x="0" y="1417387"/>
                </a:lnTo>
                <a:lnTo>
                  <a:pt x="0" y="742613"/>
                </a:lnTo>
                <a:lnTo>
                  <a:pt x="30378" y="659615"/>
                </a:lnTo>
                <a:cubicBezTo>
                  <a:pt x="194331" y="271987"/>
                  <a:pt x="578155" y="0"/>
                  <a:pt x="1025506" y="0"/>
                </a:cubicBezTo>
                <a:close/>
              </a:path>
            </a:pathLst>
          </a:custGeom>
          <a:noFill/>
          <a:ln>
            <a:noFill/>
          </a:ln>
        </p:spPr>
      </p:pic>
    </p:spTree>
    <p:extLst>
      <p:ext uri="{BB962C8B-B14F-4D97-AF65-F5344CB8AC3E}">
        <p14:creationId xmlns:p14="http://schemas.microsoft.com/office/powerpoint/2010/main" val="200084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500"/>
                                        <p:tgtEl>
                                          <p:spTgt spid="2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8"/>
                                        </p:tgtEl>
                                        <p:attrNameLst>
                                          <p:attrName>style.visibility</p:attrName>
                                        </p:attrNameLst>
                                      </p:cBhvr>
                                      <p:to>
                                        <p:strVal val="visible"/>
                                      </p:to>
                                    </p:set>
                                    <p:animEffect transition="in" filter="fade">
                                      <p:cBhvr>
                                        <p:cTn id="20" dur="500"/>
                                        <p:tgtEl>
                                          <p:spTgt spid="2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6"/>
                                        </p:tgtEl>
                                        <p:attrNameLst>
                                          <p:attrName>style.visibility</p:attrName>
                                        </p:attrNameLst>
                                      </p:cBhvr>
                                      <p:to>
                                        <p:strVal val="visible"/>
                                      </p:to>
                                    </p:set>
                                    <p:animEffect transition="in" filter="fade">
                                      <p:cBhvr>
                                        <p:cTn id="29" dur="500"/>
                                        <p:tgtEl>
                                          <p:spTgt spid="22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0"/>
                                        </p:tgtEl>
                                        <p:attrNameLst>
                                          <p:attrName>style.visibility</p:attrName>
                                        </p:attrNameLst>
                                      </p:cBhvr>
                                      <p:to>
                                        <p:strVal val="visible"/>
                                      </p:to>
                                    </p:set>
                                    <p:animEffect transition="in" filter="fade">
                                      <p:cBhvr>
                                        <p:cTn id="42"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6" grpId="0"/>
      <p:bldP spid="228" grpId="0"/>
      <p:bldP spid="2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8" name="Google Shape;298;p21"/>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9" name="Google Shape;299;p21"/>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a:solidFill>
                  <a:schemeClr val="lt1"/>
                </a:solidFill>
                <a:latin typeface="Century Gothic"/>
                <a:ea typeface="Century Gothic"/>
                <a:cs typeface="Century Gothic"/>
                <a:sym typeface="Century Gothic"/>
              </a:rPr>
              <a:t>4</a:t>
            </a:r>
            <a:endParaRPr sz="1800" dirty="0">
              <a:solidFill>
                <a:schemeClr val="lt1"/>
              </a:solidFill>
              <a:latin typeface="Century Gothic"/>
              <a:ea typeface="Century Gothic"/>
              <a:cs typeface="Century Gothic"/>
              <a:sym typeface="Century Gothic"/>
            </a:endParaRPr>
          </a:p>
        </p:txBody>
      </p:sp>
      <p:grpSp>
        <p:nvGrpSpPr>
          <p:cNvPr id="11" name="Google Shape;543;p31"/>
          <p:cNvGrpSpPr/>
          <p:nvPr/>
        </p:nvGrpSpPr>
        <p:grpSpPr>
          <a:xfrm>
            <a:off x="-50800" y="2315102"/>
            <a:ext cx="9194800" cy="2777854"/>
            <a:chOff x="-203200" y="3575110"/>
            <a:chExt cx="12395200" cy="3703804"/>
          </a:xfrm>
        </p:grpSpPr>
        <p:pic>
          <p:nvPicPr>
            <p:cNvPr id="12" name="Google Shape;544;p31"/>
            <p:cNvPicPr preferRelativeResize="0"/>
            <p:nvPr/>
          </p:nvPicPr>
          <p:blipFill rotWithShape="1">
            <a:blip r:embed="rId3">
              <a:alphaModFix/>
            </a:blip>
            <a:srcRect/>
            <a:stretch/>
          </p:blipFill>
          <p:spPr>
            <a:xfrm>
              <a:off x="-203200" y="3575110"/>
              <a:ext cx="12395200" cy="3703804"/>
            </a:xfrm>
            <a:custGeom>
              <a:avLst/>
              <a:gdLst/>
              <a:ahLst/>
              <a:cxnLst/>
              <a:rect l="l" t="t" r="r" b="b"/>
              <a:pathLst>
                <a:path w="12192000" h="3643086" extrusionOk="0">
                  <a:moveTo>
                    <a:pt x="0" y="0"/>
                  </a:moveTo>
                  <a:lnTo>
                    <a:pt x="12192000" y="0"/>
                  </a:lnTo>
                  <a:lnTo>
                    <a:pt x="12192000" y="3643086"/>
                  </a:lnTo>
                  <a:lnTo>
                    <a:pt x="0" y="3643086"/>
                  </a:lnTo>
                  <a:close/>
                </a:path>
              </a:pathLst>
            </a:custGeom>
            <a:noFill/>
            <a:ln>
              <a:noFill/>
            </a:ln>
          </p:spPr>
        </p:pic>
        <p:sp>
          <p:nvSpPr>
            <p:cNvPr id="13" name="Google Shape;545;p31"/>
            <p:cNvSpPr/>
            <p:nvPr/>
          </p:nvSpPr>
          <p:spPr>
            <a:xfrm>
              <a:off x="-203200" y="3575110"/>
              <a:ext cx="12395200" cy="3703804"/>
            </a:xfrm>
            <a:prstGeom prst="rect">
              <a:avLst/>
            </a:prstGeom>
            <a:solidFill>
              <a:srgbClr val="C000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4" name="Google Shape;546;p31"/>
            <p:cNvSpPr txBox="1"/>
            <p:nvPr/>
          </p:nvSpPr>
          <p:spPr>
            <a:xfrm>
              <a:off x="3349819" y="4167316"/>
              <a:ext cx="6618349" cy="2894378"/>
            </a:xfrm>
            <a:prstGeom prst="rect">
              <a:avLst/>
            </a:prstGeom>
            <a:noFill/>
            <a:ln>
              <a:noFill/>
            </a:ln>
          </p:spPr>
          <p:txBody>
            <a:bodyPr spcFirstLastPara="1" wrap="square" lIns="91425" tIns="45700" rIns="91425" bIns="45700" anchor="t" anchorCtr="0">
              <a:noAutofit/>
            </a:bodyPr>
            <a:lstStyle/>
            <a:p>
              <a:r>
                <a:rPr lang="en-US" dirty="0"/>
                <a:t> </a:t>
              </a:r>
              <a:endParaRPr lang="en-US" dirty="0">
                <a:solidFill>
                  <a:schemeClr val="bg1"/>
                </a:solidFill>
              </a:endParaRPr>
            </a:p>
            <a:p>
              <a:r>
                <a:rPr lang="en-US" b="1" dirty="0">
                  <a:solidFill>
                    <a:schemeClr val="bg1"/>
                  </a:solidFill>
                </a:rPr>
                <a:t>Hardware Requirement</a:t>
              </a:r>
            </a:p>
            <a:p>
              <a:pPr lvl="0"/>
              <a:r>
                <a:rPr lang="en-US" dirty="0">
                  <a:solidFill>
                    <a:schemeClr val="bg1"/>
                  </a:solidFill>
                </a:rPr>
                <a:t>PC with Pentium II Processor                                                                                                                                                                         </a:t>
              </a:r>
            </a:p>
            <a:p>
              <a:pPr lvl="0"/>
              <a:r>
                <a:rPr lang="en-US" dirty="0">
                  <a:solidFill>
                    <a:schemeClr val="bg1"/>
                  </a:solidFill>
                </a:rPr>
                <a:t>32 MB of RAM</a:t>
              </a:r>
            </a:p>
            <a:p>
              <a:pPr lvl="0"/>
              <a:r>
                <a:rPr lang="en-US" dirty="0" err="1">
                  <a:solidFill>
                    <a:schemeClr val="bg1"/>
                  </a:solidFill>
                </a:rPr>
                <a:t>Atleast</a:t>
              </a:r>
              <a:r>
                <a:rPr lang="en-US" dirty="0">
                  <a:solidFill>
                    <a:schemeClr val="bg1"/>
                  </a:solidFill>
                </a:rPr>
                <a:t> Black and White Monitor</a:t>
              </a:r>
            </a:p>
            <a:p>
              <a:pPr lvl="0"/>
              <a:r>
                <a:rPr lang="en-US" dirty="0">
                  <a:solidFill>
                    <a:schemeClr val="bg1"/>
                  </a:solidFill>
                </a:rPr>
                <a:t>Hard disk with at least 20MB of free space</a:t>
              </a:r>
            </a:p>
            <a:p>
              <a:r>
                <a:rPr lang="en-US" b="1" dirty="0">
                  <a:solidFill>
                    <a:schemeClr val="bg1"/>
                  </a:solidFill>
                </a:rPr>
                <a:t>Software Requirement</a:t>
              </a:r>
            </a:p>
            <a:p>
              <a:pPr lvl="0"/>
              <a:r>
                <a:rPr lang="en-US" dirty="0">
                  <a:solidFill>
                    <a:schemeClr val="bg1"/>
                  </a:solidFill>
                </a:rPr>
                <a:t>OS Windows (Windows XP)</a:t>
              </a:r>
            </a:p>
            <a:p>
              <a:pPr lvl="0"/>
              <a:r>
                <a:rPr lang="en-US" dirty="0">
                  <a:solidFill>
                    <a:schemeClr val="bg1"/>
                  </a:solidFill>
                </a:rPr>
                <a:t>Applications: Dev C++ or other C++ compiler.</a:t>
              </a:r>
            </a:p>
            <a:p>
              <a:r>
                <a:rPr lang="en-US" dirty="0"/>
                <a:t> </a:t>
              </a:r>
            </a:p>
            <a:p>
              <a:pPr marL="0" marR="0" lvl="0" indent="0" algn="ctr" rtl="0">
                <a:spcBef>
                  <a:spcPts val="0"/>
                </a:spcBef>
                <a:spcAft>
                  <a:spcPts val="0"/>
                </a:spcAft>
                <a:buNone/>
              </a:pPr>
              <a:endParaRPr sz="2100" b="1" dirty="0">
                <a:solidFill>
                  <a:schemeClr val="lt1"/>
                </a:solidFill>
                <a:latin typeface="Century Gothic"/>
                <a:ea typeface="Century Gothic"/>
                <a:cs typeface="Century Gothic"/>
                <a:sym typeface="Century Gothic"/>
              </a:endParaRPr>
            </a:p>
          </p:txBody>
        </p:sp>
      </p:grpSp>
      <p:grpSp>
        <p:nvGrpSpPr>
          <p:cNvPr id="16" name="Google Shape;548;p31"/>
          <p:cNvGrpSpPr/>
          <p:nvPr/>
        </p:nvGrpSpPr>
        <p:grpSpPr>
          <a:xfrm>
            <a:off x="2160000" y="78433"/>
            <a:ext cx="4571056" cy="2793423"/>
            <a:chOff x="3499748" y="1086800"/>
            <a:chExt cx="5759947" cy="3519968"/>
          </a:xfrm>
        </p:grpSpPr>
        <p:pic>
          <p:nvPicPr>
            <p:cNvPr id="17" name="Google Shape;549;p31"/>
            <p:cNvPicPr preferRelativeResize="0"/>
            <p:nvPr/>
          </p:nvPicPr>
          <p:blipFill>
            <a:blip r:embed="rId4">
              <a:extLst>
                <a:ext uri="{28A0092B-C50C-407E-A947-70E740481C1C}">
                  <a14:useLocalDpi xmlns:a14="http://schemas.microsoft.com/office/drawing/2010/main" val="0"/>
                </a:ext>
              </a:extLst>
            </a:blip>
            <a:stretch>
              <a:fillRect/>
            </a:stretch>
          </p:blipFill>
          <p:spPr>
            <a:xfrm>
              <a:off x="4308035" y="1311706"/>
              <a:ext cx="4143372" cy="2762250"/>
            </a:xfrm>
            <a:custGeom>
              <a:avLst/>
              <a:gdLst/>
              <a:ahLst/>
              <a:cxnLst/>
              <a:rect l="l" t="t" r="r" b="b"/>
              <a:pathLst>
                <a:path w="4267200" h="2762250" extrusionOk="0">
                  <a:moveTo>
                    <a:pt x="0" y="0"/>
                  </a:moveTo>
                  <a:lnTo>
                    <a:pt x="4267200" y="0"/>
                  </a:lnTo>
                  <a:lnTo>
                    <a:pt x="4267200" y="2762250"/>
                  </a:lnTo>
                  <a:lnTo>
                    <a:pt x="0" y="2762250"/>
                  </a:lnTo>
                  <a:close/>
                </a:path>
              </a:pathLst>
            </a:custGeom>
            <a:noFill/>
            <a:ln>
              <a:noFill/>
            </a:ln>
          </p:spPr>
        </p:pic>
        <p:pic>
          <p:nvPicPr>
            <p:cNvPr id="18" name="Google Shape;550;p31"/>
            <p:cNvPicPr preferRelativeResize="0"/>
            <p:nvPr/>
          </p:nvPicPr>
          <p:blipFill rotWithShape="1">
            <a:blip r:embed="rId5">
              <a:alphaModFix/>
            </a:blip>
            <a:srcRect/>
            <a:stretch/>
          </p:blipFill>
          <p:spPr>
            <a:xfrm>
              <a:off x="3499748" y="1086800"/>
              <a:ext cx="5759947" cy="3519968"/>
            </a:xfrm>
            <a:prstGeom prst="rect">
              <a:avLst/>
            </a:prstGeom>
            <a:noFill/>
            <a:ln>
              <a:noFill/>
            </a:ln>
          </p:spPr>
        </p:pic>
      </p:grpSp>
    </p:spTree>
    <p:extLst>
      <p:ext uri="{BB962C8B-B14F-4D97-AF65-F5344CB8AC3E}">
        <p14:creationId xmlns:p14="http://schemas.microsoft.com/office/powerpoint/2010/main" val="305260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8" name="Google Shape;298;p21"/>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9" name="Google Shape;299;p21"/>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b="1" dirty="0" smtClean="0">
                <a:solidFill>
                  <a:schemeClr val="lt1"/>
                </a:solidFill>
                <a:latin typeface="Century Gothic"/>
                <a:ea typeface="Century Gothic"/>
                <a:cs typeface="Century Gothic"/>
                <a:sym typeface="Century Gothic"/>
              </a:rPr>
              <a:t>0</a:t>
            </a:r>
            <a:r>
              <a:rPr lang="en-US" sz="1800" b="1" dirty="0">
                <a:solidFill>
                  <a:schemeClr val="lt1"/>
                </a:solidFill>
                <a:latin typeface="Century Gothic"/>
                <a:ea typeface="Century Gothic"/>
                <a:cs typeface="Century Gothic"/>
                <a:sym typeface="Century Gothic"/>
              </a:rPr>
              <a:t>5</a:t>
            </a:r>
            <a:endParaRPr sz="1800" b="1" dirty="0">
              <a:solidFill>
                <a:schemeClr val="lt1"/>
              </a:solidFill>
              <a:latin typeface="Century Gothic"/>
              <a:ea typeface="Century Gothic"/>
              <a:cs typeface="Century Gothic"/>
              <a:sym typeface="Century Gothic"/>
            </a:endParaRPr>
          </a:p>
        </p:txBody>
      </p:sp>
      <p:grpSp>
        <p:nvGrpSpPr>
          <p:cNvPr id="300" name="Google Shape;300;p21"/>
          <p:cNvGrpSpPr/>
          <p:nvPr/>
        </p:nvGrpSpPr>
        <p:grpSpPr>
          <a:xfrm>
            <a:off x="2702027" y="2033583"/>
            <a:ext cx="6441973" cy="1545772"/>
            <a:chOff x="3602703" y="2711443"/>
            <a:chExt cx="8589297" cy="2061029"/>
          </a:xfrm>
        </p:grpSpPr>
        <p:sp>
          <p:nvSpPr>
            <p:cNvPr id="301" name="Google Shape;301;p21"/>
            <p:cNvSpPr/>
            <p:nvPr/>
          </p:nvSpPr>
          <p:spPr>
            <a:xfrm>
              <a:off x="3900730" y="2711443"/>
              <a:ext cx="8291270" cy="206102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302" name="Google Shape;302;p21"/>
            <p:cNvSpPr txBox="1"/>
            <p:nvPr/>
          </p:nvSpPr>
          <p:spPr>
            <a:xfrm>
              <a:off x="3602703" y="3263844"/>
              <a:ext cx="7861553" cy="1225404"/>
            </a:xfrm>
            <a:prstGeom prst="rect">
              <a:avLst/>
            </a:prstGeom>
            <a:noFill/>
            <a:ln>
              <a:noFill/>
            </a:ln>
          </p:spPr>
          <p:txBody>
            <a:bodyPr spcFirstLastPara="1" wrap="square" lIns="91425" tIns="45700" rIns="91425" bIns="45700" anchor="t" anchorCtr="0">
              <a:noAutofit/>
            </a:bodyPr>
            <a:lstStyle/>
            <a:p>
              <a:pPr lvl="1" algn="ctr"/>
              <a:r>
                <a:rPr lang="en-US" sz="2000" b="1" dirty="0" smtClean="0">
                  <a:solidFill>
                    <a:schemeClr val="lt1"/>
                  </a:solidFill>
                  <a:latin typeface="Century Gothic"/>
                  <a:ea typeface="Century Gothic"/>
                  <a:cs typeface="Century Gothic"/>
                  <a:sym typeface="Century Gothic"/>
                </a:rPr>
                <a:t>ADVANTAGES OF THE SYSTEM</a:t>
              </a:r>
            </a:p>
            <a:p>
              <a:pPr lvl="1" algn="ctr"/>
              <a:endParaRPr sz="2000" b="1" dirty="0">
                <a:solidFill>
                  <a:schemeClr val="lt1"/>
                </a:solidFill>
                <a:latin typeface="Century Gothic"/>
                <a:ea typeface="Century Gothic"/>
                <a:cs typeface="Century Gothic"/>
                <a:sym typeface="Century Gothic"/>
              </a:endParaRPr>
            </a:p>
          </p:txBody>
        </p:sp>
      </p:grpSp>
      <p:pic>
        <p:nvPicPr>
          <p:cNvPr id="306" name="Google Shape;306;p21"/>
          <p:cNvPicPr preferRelativeResize="0"/>
          <p:nvPr/>
        </p:nvPicPr>
        <p:blipFill rotWithShape="1">
          <a:blip r:embed="rId3">
            <a:alphaModFix/>
          </a:blip>
          <a:srcRect/>
          <a:stretch/>
        </p:blipFill>
        <p:spPr>
          <a:xfrm>
            <a:off x="-834633" y="1433598"/>
            <a:ext cx="4319961" cy="2639976"/>
          </a:xfrm>
          <a:prstGeom prst="rect">
            <a:avLst/>
          </a:prstGeom>
          <a:noFill/>
          <a:ln>
            <a:noFill/>
          </a:ln>
        </p:spPr>
      </p:pic>
      <p:sp>
        <p:nvSpPr>
          <p:cNvPr id="307" name="Google Shape;307;p21"/>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Advantages</a:t>
            </a:r>
            <a:endParaRPr sz="1800" b="1" dirty="0">
              <a:solidFill>
                <a:srgbClr val="C00000"/>
              </a:solidFill>
              <a:latin typeface="Century Gothic"/>
              <a:ea typeface="Century Gothic"/>
              <a:cs typeface="Century Gothic"/>
              <a:sym typeface="Century Goth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 y="1818639"/>
            <a:ext cx="2966720" cy="1760715"/>
          </a:xfrm>
          <a:prstGeom prst="rect">
            <a:avLst/>
          </a:prstGeom>
        </p:spPr>
      </p:pic>
    </p:spTree>
    <p:extLst>
      <p:ext uri="{BB962C8B-B14F-4D97-AF65-F5344CB8AC3E}">
        <p14:creationId xmlns:p14="http://schemas.microsoft.com/office/powerpoint/2010/main" val="22736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500"/>
                                        <p:tgtEl>
                                          <p:spTgt spid="3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p:nvPr/>
        </p:nvSpPr>
        <p:spPr>
          <a:xfrm rot="10800000" flipH="1">
            <a:off x="466726" y="176150"/>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2" name="Google Shape;202;p18"/>
          <p:cNvSpPr/>
          <p:nvPr/>
        </p:nvSpPr>
        <p:spPr>
          <a:xfrm rot="10800000" flipH="1">
            <a:off x="-248430" y="-320711"/>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3" name="Google Shape;203;p18"/>
          <p:cNvSpPr txBox="1"/>
          <p:nvPr/>
        </p:nvSpPr>
        <p:spPr>
          <a:xfrm>
            <a:off x="517512" y="251455"/>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Impact"/>
                <a:ea typeface="Impact"/>
                <a:cs typeface="Impact"/>
                <a:sym typeface="Impact"/>
              </a:rPr>
              <a:t>0</a:t>
            </a:r>
            <a:r>
              <a:rPr lang="en-US" sz="1800" dirty="0" smtClean="0">
                <a:solidFill>
                  <a:schemeClr val="lt1"/>
                </a:solidFill>
                <a:latin typeface="Impact"/>
                <a:ea typeface="Impact"/>
                <a:cs typeface="Impact"/>
                <a:sym typeface="Impact"/>
              </a:rPr>
              <a:t>5</a:t>
            </a:r>
            <a:endParaRPr sz="1800" dirty="0">
              <a:solidFill>
                <a:schemeClr val="lt1"/>
              </a:solidFill>
              <a:latin typeface="Impact"/>
              <a:ea typeface="Impact"/>
              <a:cs typeface="Impact"/>
              <a:sym typeface="Impact"/>
            </a:endParaRPr>
          </a:p>
        </p:txBody>
      </p:sp>
      <p:grpSp>
        <p:nvGrpSpPr>
          <p:cNvPr id="206" name="Google Shape;206;p18"/>
          <p:cNvGrpSpPr/>
          <p:nvPr/>
        </p:nvGrpSpPr>
        <p:grpSpPr>
          <a:xfrm>
            <a:off x="187335" y="880755"/>
            <a:ext cx="1334314" cy="1334314"/>
            <a:chOff x="785355" y="3394392"/>
            <a:chExt cx="1779085" cy="1779085"/>
          </a:xfrm>
        </p:grpSpPr>
        <p:sp>
          <p:nvSpPr>
            <p:cNvPr id="207" name="Google Shape;207;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8" name="Google Shape;208;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211" name="Google Shape;211;p18"/>
          <p:cNvGrpSpPr/>
          <p:nvPr/>
        </p:nvGrpSpPr>
        <p:grpSpPr>
          <a:xfrm>
            <a:off x="4346895" y="772753"/>
            <a:ext cx="1334314" cy="1334314"/>
            <a:chOff x="785355" y="3394392"/>
            <a:chExt cx="1779085" cy="1779085"/>
          </a:xfrm>
        </p:grpSpPr>
        <p:sp>
          <p:nvSpPr>
            <p:cNvPr id="212" name="Google Shape;212;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13" name="Google Shape;213;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214" name="Google Shape;214;p18"/>
          <p:cNvGrpSpPr/>
          <p:nvPr/>
        </p:nvGrpSpPr>
        <p:grpSpPr>
          <a:xfrm>
            <a:off x="245642" y="2693139"/>
            <a:ext cx="1334314" cy="1334314"/>
            <a:chOff x="6480614" y="2705090"/>
            <a:chExt cx="1779085" cy="1779085"/>
          </a:xfrm>
        </p:grpSpPr>
        <p:pic>
          <p:nvPicPr>
            <p:cNvPr id="215" name="Google Shape;215;p18"/>
            <p:cNvPicPr preferRelativeResize="0"/>
            <p:nvPr/>
          </p:nvPicPr>
          <p:blipFill>
            <a:blip r:embed="rId3">
              <a:extLst>
                <a:ext uri="{28A0092B-C50C-407E-A947-70E740481C1C}">
                  <a14:useLocalDpi xmlns:a14="http://schemas.microsoft.com/office/drawing/2010/main" val="0"/>
                </a:ext>
              </a:extLst>
            </a:blip>
            <a:stretch>
              <a:fillRect/>
            </a:stretch>
          </p:blipFill>
          <p:spPr>
            <a:xfrm>
              <a:off x="6558355" y="2911498"/>
              <a:ext cx="1623601" cy="1352200"/>
            </a:xfrm>
            <a:custGeom>
              <a:avLst/>
              <a:gdLst/>
              <a:ahLst/>
              <a:cxnLst/>
              <a:rect l="l" t="t" r="r" b="b"/>
              <a:pathLst>
                <a:path w="2160000" h="2160000" extrusionOk="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p:spPr>
        </p:pic>
        <p:grpSp>
          <p:nvGrpSpPr>
            <p:cNvPr id="216" name="Google Shape;216;p18"/>
            <p:cNvGrpSpPr/>
            <p:nvPr/>
          </p:nvGrpSpPr>
          <p:grpSpPr>
            <a:xfrm>
              <a:off x="6480614" y="2705090"/>
              <a:ext cx="1779085" cy="1779085"/>
              <a:chOff x="785355" y="3394392"/>
              <a:chExt cx="1779085" cy="1779085"/>
            </a:xfrm>
          </p:grpSpPr>
          <p:sp>
            <p:nvSpPr>
              <p:cNvPr id="217" name="Google Shape;217;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18" name="Google Shape;218;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221" name="Google Shape;221;p18"/>
          <p:cNvGrpSpPr/>
          <p:nvPr/>
        </p:nvGrpSpPr>
        <p:grpSpPr>
          <a:xfrm>
            <a:off x="4923470" y="2716867"/>
            <a:ext cx="1334314" cy="1334314"/>
            <a:chOff x="785355" y="3394392"/>
            <a:chExt cx="1779085" cy="1779085"/>
          </a:xfrm>
        </p:grpSpPr>
        <p:sp>
          <p:nvSpPr>
            <p:cNvPr id="222" name="Google Shape;222;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23" name="Google Shape;223;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sp>
        <p:nvSpPr>
          <p:cNvPr id="224" name="Google Shape;224;p18"/>
          <p:cNvSpPr txBox="1"/>
          <p:nvPr/>
        </p:nvSpPr>
        <p:spPr>
          <a:xfrm>
            <a:off x="1631545" y="1219202"/>
            <a:ext cx="3168625" cy="431179"/>
          </a:xfrm>
          <a:prstGeom prst="rect">
            <a:avLst/>
          </a:prstGeom>
          <a:noFill/>
          <a:ln>
            <a:noFill/>
          </a:ln>
        </p:spPr>
        <p:txBody>
          <a:bodyPr spcFirstLastPara="1" wrap="square" lIns="68575" tIns="34275" rIns="68575" bIns="34275" anchor="t" anchorCtr="0">
            <a:noAutofit/>
          </a:bodyPr>
          <a:lstStyle/>
          <a:p>
            <a:pPr lvl="0"/>
            <a:r>
              <a:rPr lang="en-US" b="1" dirty="0" smtClean="0"/>
              <a:t>FAST AND EASY WAY OF CONDUCTING ELECTION.</a:t>
            </a:r>
            <a:endParaRPr lang="en-US" b="1" dirty="0"/>
          </a:p>
        </p:txBody>
      </p:sp>
      <p:sp>
        <p:nvSpPr>
          <p:cNvPr id="226" name="Google Shape;226;p18"/>
          <p:cNvSpPr txBox="1"/>
          <p:nvPr/>
        </p:nvSpPr>
        <p:spPr>
          <a:xfrm>
            <a:off x="1579956" y="3106380"/>
            <a:ext cx="3131918" cy="526836"/>
          </a:xfrm>
          <a:prstGeom prst="rect">
            <a:avLst/>
          </a:prstGeom>
          <a:noFill/>
          <a:ln>
            <a:noFill/>
          </a:ln>
        </p:spPr>
        <p:txBody>
          <a:bodyPr spcFirstLastPara="1" wrap="square" lIns="68575" tIns="34275" rIns="68575" bIns="34275" anchor="t" anchorCtr="0">
            <a:noAutofit/>
          </a:bodyPr>
          <a:lstStyle/>
          <a:p>
            <a:pPr lvl="0"/>
            <a:r>
              <a:rPr lang="en-US" b="1" dirty="0" smtClean="0"/>
              <a:t>SYSTEM GENERATED UNIQUE ID AND PASSWORD GIVES MORE SECURE LOGIN</a:t>
            </a:r>
            <a:endParaRPr lang="en-US" b="1" dirty="0">
              <a:solidFill>
                <a:schemeClr val="tx1"/>
              </a:solidFill>
              <a:sym typeface="Arial"/>
            </a:endParaRPr>
          </a:p>
        </p:txBody>
      </p:sp>
      <p:sp>
        <p:nvSpPr>
          <p:cNvPr id="228" name="Google Shape;228;p18"/>
          <p:cNvSpPr txBox="1"/>
          <p:nvPr/>
        </p:nvSpPr>
        <p:spPr>
          <a:xfrm>
            <a:off x="5597697" y="1184999"/>
            <a:ext cx="3306064" cy="563978"/>
          </a:xfrm>
          <a:prstGeom prst="rect">
            <a:avLst/>
          </a:prstGeom>
          <a:noFill/>
          <a:ln>
            <a:noFill/>
          </a:ln>
        </p:spPr>
        <p:txBody>
          <a:bodyPr spcFirstLastPara="1" wrap="square" lIns="68575" tIns="34275" rIns="68575" bIns="34275" anchor="t" anchorCtr="0">
            <a:noAutofit/>
          </a:bodyPr>
          <a:lstStyle/>
          <a:p>
            <a:pPr lvl="0" algn="r"/>
            <a:r>
              <a:rPr lang="en-US" b="1" dirty="0" smtClean="0"/>
              <a:t>VOTERS CAN VIEW BACKGROUND OF EACH CANDIDATE</a:t>
            </a:r>
            <a:endParaRPr lang="en-US" b="1" dirty="0">
              <a:solidFill>
                <a:schemeClr val="tx1"/>
              </a:solidFill>
              <a:sym typeface="Arial"/>
            </a:endParaRPr>
          </a:p>
        </p:txBody>
      </p:sp>
      <p:sp>
        <p:nvSpPr>
          <p:cNvPr id="230" name="Google Shape;230;p18"/>
          <p:cNvSpPr txBox="1"/>
          <p:nvPr/>
        </p:nvSpPr>
        <p:spPr>
          <a:xfrm>
            <a:off x="6047240" y="3220721"/>
            <a:ext cx="2971166" cy="492864"/>
          </a:xfrm>
          <a:prstGeom prst="rect">
            <a:avLst/>
          </a:prstGeom>
          <a:noFill/>
          <a:ln>
            <a:noFill/>
          </a:ln>
        </p:spPr>
        <p:txBody>
          <a:bodyPr spcFirstLastPara="1" wrap="square" lIns="68575" tIns="34275" rIns="68575" bIns="34275" anchor="t" anchorCtr="0">
            <a:noAutofit/>
          </a:bodyPr>
          <a:lstStyle/>
          <a:p>
            <a:pPr lvl="0" algn="r"/>
            <a:r>
              <a:rPr lang="en-US" b="1" dirty="0" smtClean="0"/>
              <a:t>RESULT WILL BE OUT SOON.</a:t>
            </a:r>
            <a:endParaRPr lang="en-US" b="1" dirty="0">
              <a:solidFill>
                <a:schemeClr val="tx1"/>
              </a:solidFill>
              <a:sym typeface="Arial"/>
            </a:endParaRPr>
          </a:p>
        </p:txBody>
      </p:sp>
      <p:sp>
        <p:nvSpPr>
          <p:cNvPr id="232" name="Google Shape;232;p18"/>
          <p:cNvSpPr txBox="1"/>
          <p:nvPr/>
        </p:nvSpPr>
        <p:spPr>
          <a:xfrm>
            <a:off x="1014372" y="176150"/>
            <a:ext cx="3118716" cy="2667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ADVANTAGES</a:t>
            </a:r>
            <a:endParaRPr sz="1800" b="1" dirty="0">
              <a:solidFill>
                <a:srgbClr val="C00000"/>
              </a:solidFill>
              <a:latin typeface="Century Gothic"/>
              <a:ea typeface="Century Gothic"/>
              <a:cs typeface="Century Gothic"/>
              <a:sym typeface="Century Goth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597" y="953031"/>
            <a:ext cx="1169381" cy="11945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Google Shape;210;p18"/>
          <p:cNvPicPr preferRelativeResize="0"/>
          <p:nvPr/>
        </p:nvPicPr>
        <p:blipFill>
          <a:blip r:embed="rId5">
            <a:extLst>
              <a:ext uri="{28A0092B-C50C-407E-A947-70E740481C1C}">
                <a14:useLocalDpi xmlns:a14="http://schemas.microsoft.com/office/drawing/2010/main" val="0"/>
              </a:ext>
            </a:extLst>
          </a:blip>
          <a:stretch>
            <a:fillRect/>
          </a:stretch>
        </p:blipFill>
        <p:spPr>
          <a:xfrm>
            <a:off x="5009013" y="2776623"/>
            <a:ext cx="1163228" cy="1199163"/>
          </a:xfrm>
          <a:custGeom>
            <a:avLst/>
            <a:gdLst/>
            <a:ahLst/>
            <a:cxnLst/>
            <a:rect l="l" t="t" r="r" b="b"/>
            <a:pathLst>
              <a:path w="2105506" h="2160000" extrusionOk="0">
                <a:moveTo>
                  <a:pt x="1025506" y="0"/>
                </a:moveTo>
                <a:cubicBezTo>
                  <a:pt x="1621974" y="0"/>
                  <a:pt x="2105506" y="483532"/>
                  <a:pt x="2105506" y="1080000"/>
                </a:cubicBezTo>
                <a:cubicBezTo>
                  <a:pt x="2105506" y="1676468"/>
                  <a:pt x="1621974" y="2160000"/>
                  <a:pt x="1025506" y="2160000"/>
                </a:cubicBezTo>
                <a:cubicBezTo>
                  <a:pt x="578155" y="2160000"/>
                  <a:pt x="194331" y="1888014"/>
                  <a:pt x="30378" y="1500385"/>
                </a:cubicBezTo>
                <a:lnTo>
                  <a:pt x="0" y="1417387"/>
                </a:lnTo>
                <a:lnTo>
                  <a:pt x="0" y="742613"/>
                </a:lnTo>
                <a:lnTo>
                  <a:pt x="30378" y="659615"/>
                </a:lnTo>
                <a:cubicBezTo>
                  <a:pt x="194331" y="271987"/>
                  <a:pt x="578155" y="0"/>
                  <a:pt x="1025506" y="0"/>
                </a:cubicBezTo>
                <a:close/>
              </a:path>
            </a:pathLst>
          </a:custGeom>
          <a:noFill/>
          <a:ln>
            <a:noFill/>
          </a:ln>
        </p:spPr>
      </p:pic>
      <p:pic>
        <p:nvPicPr>
          <p:cNvPr id="3" name="Picture 2"/>
          <p:cNvPicPr>
            <a:picLocks noChangeAspect="1"/>
          </p:cNvPicPr>
          <p:nvPr/>
        </p:nvPicPr>
        <p:blipFill>
          <a:blip r:embed="rId6"/>
          <a:stretch>
            <a:fillRect/>
          </a:stretch>
        </p:blipFill>
        <p:spPr>
          <a:xfrm>
            <a:off x="4563318" y="991711"/>
            <a:ext cx="953561" cy="950553"/>
          </a:xfrm>
          <a:prstGeom prst="rect">
            <a:avLst/>
          </a:prstGeom>
        </p:spPr>
      </p:pic>
    </p:spTree>
    <p:extLst>
      <p:ext uri="{BB962C8B-B14F-4D97-AF65-F5344CB8AC3E}">
        <p14:creationId xmlns:p14="http://schemas.microsoft.com/office/powerpoint/2010/main" val="215779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500"/>
                                        <p:tgtEl>
                                          <p:spTgt spid="2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8"/>
                                        </p:tgtEl>
                                        <p:attrNameLst>
                                          <p:attrName>style.visibility</p:attrName>
                                        </p:attrNameLst>
                                      </p:cBhvr>
                                      <p:to>
                                        <p:strVal val="visible"/>
                                      </p:to>
                                    </p:set>
                                    <p:animEffect transition="in" filter="fade">
                                      <p:cBhvr>
                                        <p:cTn id="20" dur="500"/>
                                        <p:tgtEl>
                                          <p:spTgt spid="2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6"/>
                                        </p:tgtEl>
                                        <p:attrNameLst>
                                          <p:attrName>style.visibility</p:attrName>
                                        </p:attrNameLst>
                                      </p:cBhvr>
                                      <p:to>
                                        <p:strVal val="visible"/>
                                      </p:to>
                                    </p:set>
                                    <p:animEffect transition="in" filter="fade">
                                      <p:cBhvr>
                                        <p:cTn id="33" dur="500"/>
                                        <p:tgtEl>
                                          <p:spTgt spid="22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0"/>
                                        </p:tgtEl>
                                        <p:attrNameLst>
                                          <p:attrName>style.visibility</p:attrName>
                                        </p:attrNameLst>
                                      </p:cBhvr>
                                      <p:to>
                                        <p:strVal val="visible"/>
                                      </p:to>
                                    </p:set>
                                    <p:animEffect transition="in" filter="fade">
                                      <p:cBhvr>
                                        <p:cTn id="46"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6" grpId="0"/>
      <p:bldP spid="228" grpId="0"/>
      <p:bldP spid="2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7"/>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699" name="Google Shape;699;p37"/>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00" name="Google Shape;700;p37"/>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smtClean="0">
                <a:solidFill>
                  <a:schemeClr val="lt1"/>
                </a:solidFill>
                <a:latin typeface="Century Gothic"/>
                <a:ea typeface="Century Gothic"/>
                <a:cs typeface="Century Gothic"/>
                <a:sym typeface="Century Gothic"/>
              </a:rPr>
              <a:t>6</a:t>
            </a:r>
            <a:endParaRPr sz="1800" dirty="0">
              <a:solidFill>
                <a:schemeClr val="lt1"/>
              </a:solidFill>
              <a:latin typeface="Century Gothic"/>
              <a:ea typeface="Century Gothic"/>
              <a:cs typeface="Century Gothic"/>
              <a:sym typeface="Century Gothic"/>
            </a:endParaRPr>
          </a:p>
        </p:txBody>
      </p:sp>
      <p:sp>
        <p:nvSpPr>
          <p:cNvPr id="701" name="Google Shape;701;p37"/>
          <p:cNvSpPr/>
          <p:nvPr/>
        </p:nvSpPr>
        <p:spPr>
          <a:xfrm>
            <a:off x="1" y="864902"/>
            <a:ext cx="1937657" cy="3783519"/>
          </a:xfrm>
          <a:prstGeom prst="rect">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03" name="Google Shape;703;p37"/>
          <p:cNvSpPr/>
          <p:nvPr/>
        </p:nvSpPr>
        <p:spPr>
          <a:xfrm>
            <a:off x="1727200" y="649956"/>
            <a:ext cx="6923313" cy="4168788"/>
          </a:xfrm>
          <a:prstGeom prst="rect">
            <a:avLst/>
          </a:prstGeom>
          <a:solidFill>
            <a:schemeClr val="accent2">
              <a:lumMod val="60000"/>
              <a:lumOff val="40000"/>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10" name="Google Shape;710;p37"/>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WATERFALL MODEL</a:t>
            </a:r>
            <a:endParaRPr sz="1800" b="1" dirty="0">
              <a:solidFill>
                <a:srgbClr val="C00000"/>
              </a:solidFill>
              <a:latin typeface="Century Gothic"/>
              <a:ea typeface="Century Gothic"/>
              <a:cs typeface="Century Gothic"/>
              <a:sym typeface="Century Gothic"/>
            </a:endParaRPr>
          </a:p>
        </p:txBody>
      </p:sp>
      <p:pic>
        <p:nvPicPr>
          <p:cNvPr id="4" name="Picture 3"/>
          <p:cNvPicPr>
            <a:picLocks noChangeAspect="1"/>
          </p:cNvPicPr>
          <p:nvPr/>
        </p:nvPicPr>
        <p:blipFill>
          <a:blip r:embed="rId3"/>
          <a:stretch>
            <a:fillRect/>
          </a:stretch>
        </p:blipFill>
        <p:spPr>
          <a:xfrm>
            <a:off x="2249715" y="950686"/>
            <a:ext cx="6052456" cy="3628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7"/>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699" name="Google Shape;699;p37"/>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00" name="Google Shape;700;p37"/>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a:solidFill>
                  <a:schemeClr val="lt1"/>
                </a:solidFill>
                <a:latin typeface="Century Gothic"/>
                <a:ea typeface="Century Gothic"/>
                <a:cs typeface="Century Gothic"/>
                <a:sym typeface="Century Gothic"/>
              </a:rPr>
              <a:t>7</a:t>
            </a:r>
            <a:endParaRPr sz="1800" dirty="0">
              <a:solidFill>
                <a:schemeClr val="lt1"/>
              </a:solidFill>
              <a:latin typeface="Century Gothic"/>
              <a:ea typeface="Century Gothic"/>
              <a:cs typeface="Century Gothic"/>
              <a:sym typeface="Century Gothic"/>
            </a:endParaRPr>
          </a:p>
        </p:txBody>
      </p:sp>
      <p:sp>
        <p:nvSpPr>
          <p:cNvPr id="701" name="Google Shape;701;p37"/>
          <p:cNvSpPr/>
          <p:nvPr/>
        </p:nvSpPr>
        <p:spPr>
          <a:xfrm>
            <a:off x="1" y="864902"/>
            <a:ext cx="1937657" cy="3783519"/>
          </a:xfrm>
          <a:prstGeom prst="rect">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03" name="Google Shape;703;p37"/>
          <p:cNvSpPr/>
          <p:nvPr/>
        </p:nvSpPr>
        <p:spPr>
          <a:xfrm>
            <a:off x="1843686" y="648505"/>
            <a:ext cx="6923313" cy="4168788"/>
          </a:xfrm>
          <a:prstGeom prst="rect">
            <a:avLst/>
          </a:prstGeom>
          <a:solidFill>
            <a:schemeClr val="accent2">
              <a:lumMod val="60000"/>
              <a:lumOff val="40000"/>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10" name="Google Shape;710;p37"/>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Use-case diagram</a:t>
            </a:r>
            <a:endParaRPr sz="1800" b="1" dirty="0">
              <a:solidFill>
                <a:srgbClr val="C00000"/>
              </a:solidFill>
              <a:latin typeface="Century Gothic"/>
              <a:ea typeface="Century Gothic"/>
              <a:cs typeface="Century Gothic"/>
              <a:sym typeface="Century Gothic"/>
            </a:endParaRPr>
          </a:p>
        </p:txBody>
      </p:sp>
      <p:pic>
        <p:nvPicPr>
          <p:cNvPr id="9" name="Picture 8"/>
          <p:cNvPicPr/>
          <p:nvPr/>
        </p:nvPicPr>
        <p:blipFill>
          <a:blip r:embed="rId3"/>
          <a:stretch>
            <a:fillRect/>
          </a:stretch>
        </p:blipFill>
        <p:spPr>
          <a:xfrm>
            <a:off x="2385430" y="752857"/>
            <a:ext cx="5839823" cy="3699101"/>
          </a:xfrm>
          <a:prstGeom prst="rect">
            <a:avLst/>
          </a:prstGeom>
        </p:spPr>
      </p:pic>
    </p:spTree>
    <p:extLst>
      <p:ext uri="{BB962C8B-B14F-4D97-AF65-F5344CB8AC3E}">
        <p14:creationId xmlns:p14="http://schemas.microsoft.com/office/powerpoint/2010/main" val="3848649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7"/>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699" name="Google Shape;699;p37"/>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00" name="Google Shape;700;p37"/>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a:solidFill>
                  <a:schemeClr val="lt1"/>
                </a:solidFill>
                <a:latin typeface="Century Gothic"/>
                <a:ea typeface="Century Gothic"/>
                <a:cs typeface="Century Gothic"/>
                <a:sym typeface="Century Gothic"/>
              </a:rPr>
              <a:t>6</a:t>
            </a:r>
            <a:endParaRPr sz="1800" dirty="0">
              <a:solidFill>
                <a:schemeClr val="lt1"/>
              </a:solidFill>
              <a:latin typeface="Century Gothic"/>
              <a:ea typeface="Century Gothic"/>
              <a:cs typeface="Century Gothic"/>
              <a:sym typeface="Century Gothic"/>
            </a:endParaRPr>
          </a:p>
        </p:txBody>
      </p:sp>
      <p:sp>
        <p:nvSpPr>
          <p:cNvPr id="701" name="Google Shape;701;p37"/>
          <p:cNvSpPr/>
          <p:nvPr/>
        </p:nvSpPr>
        <p:spPr>
          <a:xfrm>
            <a:off x="2" y="864902"/>
            <a:ext cx="497362" cy="4278598"/>
          </a:xfrm>
          <a:prstGeom prst="rect">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10" name="Google Shape;710;p37"/>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System flow </a:t>
            </a:r>
            <a:endParaRPr sz="1800" b="1" dirty="0">
              <a:solidFill>
                <a:srgbClr val="C00000"/>
              </a:solidFill>
              <a:latin typeface="Century Gothic"/>
              <a:ea typeface="Century Gothic"/>
              <a:cs typeface="Century Gothic"/>
              <a:sym typeface="Century Gothic"/>
            </a:endParaRPr>
          </a:p>
        </p:txBody>
      </p:sp>
      <p:grpSp>
        <p:nvGrpSpPr>
          <p:cNvPr id="65" name="Group 64"/>
          <p:cNvGrpSpPr/>
          <p:nvPr/>
        </p:nvGrpSpPr>
        <p:grpSpPr>
          <a:xfrm>
            <a:off x="1620520" y="649954"/>
            <a:ext cx="5902958" cy="4112551"/>
            <a:chOff x="-14625" y="59000"/>
            <a:chExt cx="6249775" cy="4623000"/>
          </a:xfrm>
        </p:grpSpPr>
        <p:sp>
          <p:nvSpPr>
            <p:cNvPr id="66" name="Oval 65"/>
            <p:cNvSpPr/>
            <p:nvPr/>
          </p:nvSpPr>
          <p:spPr>
            <a:xfrm>
              <a:off x="2311150" y="59000"/>
              <a:ext cx="698400" cy="3738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67" name="Text Box 12"/>
            <p:cNvSpPr txBox="1"/>
            <p:nvPr/>
          </p:nvSpPr>
          <p:spPr>
            <a:xfrm>
              <a:off x="2311150" y="98345"/>
              <a:ext cx="698394"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Start</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68" name="Straight Arrow Connector 67"/>
            <p:cNvCxnSpPr/>
            <p:nvPr/>
          </p:nvCxnSpPr>
          <p:spPr>
            <a:xfrm>
              <a:off x="2653000" y="432800"/>
              <a:ext cx="14700" cy="252900"/>
            </a:xfrm>
            <a:prstGeom prst="straightConnector1">
              <a:avLst/>
            </a:prstGeom>
            <a:noFill/>
            <a:ln w="9525" cap="flat" cmpd="sng">
              <a:solidFill>
                <a:srgbClr val="000000"/>
              </a:solidFill>
              <a:prstDash val="solid"/>
              <a:round/>
              <a:headEnd type="none" w="med" len="med"/>
              <a:tailEnd type="triangle" w="med" len="med"/>
            </a:ln>
          </p:spPr>
        </p:cxnSp>
        <p:sp>
          <p:nvSpPr>
            <p:cNvPr id="69" name="Parallelogram 68"/>
            <p:cNvSpPr/>
            <p:nvPr/>
          </p:nvSpPr>
          <p:spPr>
            <a:xfrm>
              <a:off x="1686700" y="712350"/>
              <a:ext cx="1947300" cy="252900"/>
            </a:xfrm>
            <a:prstGeom prst="parallelogram">
              <a:avLst>
                <a:gd name="adj" fmla="val 25000"/>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70" name="Text Box 15"/>
            <p:cNvSpPr txBox="1"/>
            <p:nvPr/>
          </p:nvSpPr>
          <p:spPr>
            <a:xfrm>
              <a:off x="1708750" y="684840"/>
              <a:ext cx="1902945"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Intro</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71" name="Straight Arrow Connector 70"/>
            <p:cNvCxnSpPr/>
            <p:nvPr/>
          </p:nvCxnSpPr>
          <p:spPr>
            <a:xfrm>
              <a:off x="2653000" y="965250"/>
              <a:ext cx="14700" cy="266100"/>
            </a:xfrm>
            <a:prstGeom prst="straightConnector1">
              <a:avLst/>
            </a:prstGeom>
            <a:noFill/>
            <a:ln w="9525" cap="flat" cmpd="sng">
              <a:solidFill>
                <a:srgbClr val="000000"/>
              </a:solidFill>
              <a:prstDash val="solid"/>
              <a:round/>
              <a:headEnd type="none" w="med" len="med"/>
              <a:tailEnd type="triangle" w="med" len="med"/>
            </a:ln>
          </p:spPr>
        </p:cxnSp>
        <p:sp>
          <p:nvSpPr>
            <p:cNvPr id="72" name="Diamond 71"/>
            <p:cNvSpPr/>
            <p:nvPr/>
          </p:nvSpPr>
          <p:spPr>
            <a:xfrm>
              <a:off x="2171050" y="1231350"/>
              <a:ext cx="978600" cy="922500"/>
            </a:xfrm>
            <a:prstGeom prst="diamond">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73" name="Text Box 18"/>
            <p:cNvSpPr txBox="1"/>
            <p:nvPr/>
          </p:nvSpPr>
          <p:spPr>
            <a:xfrm>
              <a:off x="2217700" y="1510762"/>
              <a:ext cx="885353"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Choice</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74" name="Straight Arrow Connector 73"/>
            <p:cNvCxnSpPr/>
            <p:nvPr/>
          </p:nvCxnSpPr>
          <p:spPr>
            <a:xfrm>
              <a:off x="2648050" y="2133813"/>
              <a:ext cx="24600" cy="344100"/>
            </a:xfrm>
            <a:prstGeom prst="straightConnector1">
              <a:avLst/>
            </a:prstGeom>
            <a:noFill/>
            <a:ln w="9525" cap="flat" cmpd="sng">
              <a:solidFill>
                <a:srgbClr val="000000"/>
              </a:solidFill>
              <a:prstDash val="solid"/>
              <a:round/>
              <a:headEnd type="none" w="med" len="med"/>
              <a:tailEnd type="triangle" w="med" len="med"/>
            </a:ln>
          </p:spPr>
        </p:cxnSp>
        <p:cxnSp>
          <p:nvCxnSpPr>
            <p:cNvPr id="75" name="Straight Arrow Connector 74"/>
            <p:cNvCxnSpPr/>
            <p:nvPr/>
          </p:nvCxnSpPr>
          <p:spPr>
            <a:xfrm rot="10800000" flipH="1">
              <a:off x="319450" y="2497950"/>
              <a:ext cx="5133600" cy="9900"/>
            </a:xfrm>
            <a:prstGeom prst="straightConnector1">
              <a:avLst/>
            </a:prstGeom>
            <a:noFill/>
            <a:ln w="9525" cap="flat" cmpd="sng">
              <a:solidFill>
                <a:srgbClr val="000000"/>
              </a:solidFill>
              <a:prstDash val="solid"/>
              <a:round/>
              <a:headEnd type="none" w="med" len="med"/>
              <a:tailEnd type="none" w="med" len="med"/>
            </a:ln>
          </p:spPr>
        </p:cxnSp>
        <p:cxnSp>
          <p:nvCxnSpPr>
            <p:cNvPr id="76" name="Straight Arrow Connector 75"/>
            <p:cNvCxnSpPr/>
            <p:nvPr/>
          </p:nvCxnSpPr>
          <p:spPr>
            <a:xfrm>
              <a:off x="3149650" y="1692600"/>
              <a:ext cx="240900" cy="0"/>
            </a:xfrm>
            <a:prstGeom prst="straightConnector1">
              <a:avLst/>
            </a:prstGeom>
            <a:noFill/>
            <a:ln w="9525" cap="flat" cmpd="sng">
              <a:solidFill>
                <a:srgbClr val="000000"/>
              </a:solidFill>
              <a:prstDash val="solid"/>
              <a:round/>
              <a:headEnd type="none" w="med" len="med"/>
              <a:tailEnd type="triangle" w="med" len="med"/>
            </a:ln>
          </p:spPr>
        </p:cxnSp>
        <p:sp>
          <p:nvSpPr>
            <p:cNvPr id="77" name="Rectangle 76"/>
            <p:cNvSpPr/>
            <p:nvPr/>
          </p:nvSpPr>
          <p:spPr>
            <a:xfrm>
              <a:off x="3390550" y="1589400"/>
              <a:ext cx="978600" cy="20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78" name="Text Box 23"/>
            <p:cNvSpPr txBox="1"/>
            <p:nvPr/>
          </p:nvSpPr>
          <p:spPr>
            <a:xfrm>
              <a:off x="3429000" y="1546160"/>
              <a:ext cx="940106"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False Input</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79" name="Straight Arrow Connector 78"/>
            <p:cNvCxnSpPr/>
            <p:nvPr/>
          </p:nvCxnSpPr>
          <p:spPr>
            <a:xfrm>
              <a:off x="4369150" y="1692600"/>
              <a:ext cx="240900" cy="0"/>
            </a:xfrm>
            <a:prstGeom prst="straightConnector1">
              <a:avLst/>
            </a:prstGeom>
            <a:noFill/>
            <a:ln w="9525" cap="flat" cmpd="sng">
              <a:solidFill>
                <a:srgbClr val="000000"/>
              </a:solidFill>
              <a:prstDash val="solid"/>
              <a:round/>
              <a:headEnd type="none" w="med" len="med"/>
              <a:tailEnd type="triangle" w="med" len="med"/>
            </a:ln>
          </p:spPr>
        </p:cxnSp>
        <p:sp>
          <p:nvSpPr>
            <p:cNvPr id="80" name="Rectangle 79"/>
            <p:cNvSpPr/>
            <p:nvPr/>
          </p:nvSpPr>
          <p:spPr>
            <a:xfrm>
              <a:off x="4610300" y="1597000"/>
              <a:ext cx="1094100" cy="20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81" name="Text Box 30"/>
            <p:cNvSpPr txBox="1"/>
            <p:nvPr/>
          </p:nvSpPr>
          <p:spPr>
            <a:xfrm>
              <a:off x="4566400" y="1546160"/>
              <a:ext cx="1093679"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Default</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82" name="Straight Arrow Connector 81"/>
            <p:cNvCxnSpPr/>
            <p:nvPr/>
          </p:nvCxnSpPr>
          <p:spPr>
            <a:xfrm>
              <a:off x="5704400" y="1699600"/>
              <a:ext cx="505800" cy="1200"/>
            </a:xfrm>
            <a:prstGeom prst="straightConnector1">
              <a:avLst/>
            </a:prstGeom>
            <a:noFill/>
            <a:ln w="9525" cap="flat" cmpd="sng">
              <a:solidFill>
                <a:srgbClr val="000000"/>
              </a:solidFill>
              <a:prstDash val="solid"/>
              <a:round/>
              <a:headEnd type="none" w="med" len="med"/>
              <a:tailEnd type="none" w="med" len="med"/>
            </a:ln>
          </p:spPr>
        </p:cxnSp>
        <p:cxnSp>
          <p:nvCxnSpPr>
            <p:cNvPr id="83" name="Straight Arrow Connector 82"/>
            <p:cNvCxnSpPr/>
            <p:nvPr/>
          </p:nvCxnSpPr>
          <p:spPr>
            <a:xfrm flipH="1">
              <a:off x="6210000" y="1101475"/>
              <a:ext cx="15300" cy="599400"/>
            </a:xfrm>
            <a:prstGeom prst="straightConnector1">
              <a:avLst/>
            </a:prstGeom>
            <a:noFill/>
            <a:ln w="9525" cap="flat" cmpd="sng">
              <a:solidFill>
                <a:srgbClr val="000000"/>
              </a:solidFill>
              <a:prstDash val="solid"/>
              <a:round/>
              <a:headEnd type="none" w="med" len="med"/>
              <a:tailEnd type="none" w="med" len="med"/>
            </a:ln>
          </p:spPr>
        </p:cxnSp>
        <p:cxnSp>
          <p:nvCxnSpPr>
            <p:cNvPr id="84" name="Straight Arrow Connector 83"/>
            <p:cNvCxnSpPr/>
            <p:nvPr/>
          </p:nvCxnSpPr>
          <p:spPr>
            <a:xfrm rot="10800000">
              <a:off x="2653150" y="1078250"/>
              <a:ext cx="3582000" cy="42900"/>
            </a:xfrm>
            <a:prstGeom prst="straightConnector1">
              <a:avLst/>
            </a:prstGeom>
            <a:noFill/>
            <a:ln w="9525" cap="flat" cmpd="sng">
              <a:solidFill>
                <a:srgbClr val="000000"/>
              </a:solidFill>
              <a:prstDash val="solid"/>
              <a:round/>
              <a:headEnd type="none" w="med" len="med"/>
              <a:tailEnd type="triangle" w="med" len="med"/>
            </a:ln>
          </p:spPr>
        </p:cxnSp>
        <p:sp>
          <p:nvSpPr>
            <p:cNvPr id="85" name="Text Box 34"/>
            <p:cNvSpPr txBox="1"/>
            <p:nvPr/>
          </p:nvSpPr>
          <p:spPr>
            <a:xfrm>
              <a:off x="2653000" y="2098057"/>
              <a:ext cx="978833" cy="313994"/>
            </a:xfrm>
            <a:prstGeom prst="rect">
              <a:avLst/>
            </a:prstGeom>
            <a:noFill/>
            <a:ln>
              <a:noFill/>
            </a:ln>
          </p:spPr>
          <p:txBody>
            <a:bodyPr spcFirstLastPara="1" wrap="square" lIns="91425" tIns="91425" rIns="91425" bIns="91425" anchor="t" anchorCtr="0">
              <a:sp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True Input</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86" name="Straight Arrow Connector 85"/>
            <p:cNvCxnSpPr/>
            <p:nvPr/>
          </p:nvCxnSpPr>
          <p:spPr>
            <a:xfrm>
              <a:off x="319450" y="2497950"/>
              <a:ext cx="9900" cy="265500"/>
            </a:xfrm>
            <a:prstGeom prst="straightConnector1">
              <a:avLst/>
            </a:prstGeom>
            <a:noFill/>
            <a:ln w="9525" cap="flat" cmpd="sng">
              <a:solidFill>
                <a:srgbClr val="000000"/>
              </a:solidFill>
              <a:prstDash val="solid"/>
              <a:round/>
              <a:headEnd type="none" w="med" len="med"/>
              <a:tailEnd type="triangle" w="med" len="med"/>
            </a:ln>
          </p:spPr>
        </p:cxnSp>
        <p:sp>
          <p:nvSpPr>
            <p:cNvPr id="87" name="Rectangle 86"/>
            <p:cNvSpPr/>
            <p:nvPr/>
          </p:nvSpPr>
          <p:spPr>
            <a:xfrm>
              <a:off x="93275" y="2793025"/>
              <a:ext cx="767100" cy="25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88" name="Text Box 37"/>
            <p:cNvSpPr txBox="1"/>
            <p:nvPr/>
          </p:nvSpPr>
          <p:spPr>
            <a:xfrm>
              <a:off x="0" y="2765318"/>
              <a:ext cx="767168"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Case1</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89" name="Rectangle 88"/>
            <p:cNvSpPr/>
            <p:nvPr/>
          </p:nvSpPr>
          <p:spPr>
            <a:xfrm>
              <a:off x="1290675" y="2793025"/>
              <a:ext cx="767100" cy="25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90" name="Text Box 39"/>
            <p:cNvSpPr txBox="1"/>
            <p:nvPr/>
          </p:nvSpPr>
          <p:spPr>
            <a:xfrm>
              <a:off x="1197400" y="2765318"/>
              <a:ext cx="767168"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Case2</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91" name="Rectangle 90"/>
            <p:cNvSpPr/>
            <p:nvPr/>
          </p:nvSpPr>
          <p:spPr>
            <a:xfrm>
              <a:off x="2502700" y="2793025"/>
              <a:ext cx="767100" cy="25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92" name="Text Box 41"/>
            <p:cNvSpPr txBox="1"/>
            <p:nvPr/>
          </p:nvSpPr>
          <p:spPr>
            <a:xfrm>
              <a:off x="2502700" y="2765318"/>
              <a:ext cx="767168"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Case3</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93" name="Rectangle 92"/>
            <p:cNvSpPr/>
            <p:nvPr/>
          </p:nvSpPr>
          <p:spPr>
            <a:xfrm>
              <a:off x="3729925" y="2793025"/>
              <a:ext cx="767100" cy="25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94" name="Text Box 43"/>
            <p:cNvSpPr txBox="1"/>
            <p:nvPr/>
          </p:nvSpPr>
          <p:spPr>
            <a:xfrm>
              <a:off x="3636650" y="2765318"/>
              <a:ext cx="767168" cy="345943"/>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dirty="0" smtClean="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Case4</a:t>
              </a:r>
              <a:endParaRPr lang="en-US" sz="1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5" name="Rectangle 94"/>
            <p:cNvSpPr/>
            <p:nvPr/>
          </p:nvSpPr>
          <p:spPr>
            <a:xfrm>
              <a:off x="5005400" y="2820475"/>
              <a:ext cx="767100" cy="25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96" name="Text Box 45"/>
            <p:cNvSpPr txBox="1"/>
            <p:nvPr/>
          </p:nvSpPr>
          <p:spPr>
            <a:xfrm>
              <a:off x="4912125" y="2792766"/>
              <a:ext cx="766501" cy="345943"/>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dirty="0" smtClean="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Case5</a:t>
              </a:r>
              <a:endParaRPr lang="en-US" sz="10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97" name="Straight Arrow Connector 96"/>
            <p:cNvCxnSpPr/>
            <p:nvPr/>
          </p:nvCxnSpPr>
          <p:spPr>
            <a:xfrm>
              <a:off x="1576000" y="2497950"/>
              <a:ext cx="9900" cy="265500"/>
            </a:xfrm>
            <a:prstGeom prst="straightConnector1">
              <a:avLst/>
            </a:prstGeom>
            <a:noFill/>
            <a:ln w="9525" cap="flat" cmpd="sng">
              <a:solidFill>
                <a:srgbClr val="000000"/>
              </a:solidFill>
              <a:prstDash val="solid"/>
              <a:round/>
              <a:headEnd type="none" w="med" len="med"/>
              <a:tailEnd type="triangle" w="med" len="med"/>
            </a:ln>
          </p:spPr>
        </p:cxnSp>
        <p:cxnSp>
          <p:nvCxnSpPr>
            <p:cNvPr id="98" name="Straight Arrow Connector 97"/>
            <p:cNvCxnSpPr/>
            <p:nvPr/>
          </p:nvCxnSpPr>
          <p:spPr>
            <a:xfrm>
              <a:off x="2795625" y="2517688"/>
              <a:ext cx="9900" cy="265500"/>
            </a:xfrm>
            <a:prstGeom prst="straightConnector1">
              <a:avLst/>
            </a:prstGeom>
            <a:noFill/>
            <a:ln w="9525" cap="flat" cmpd="sng">
              <a:solidFill>
                <a:srgbClr val="000000"/>
              </a:solidFill>
              <a:prstDash val="solid"/>
              <a:round/>
              <a:headEnd type="none" w="med" len="med"/>
              <a:tailEnd type="triangle" w="med" len="med"/>
            </a:ln>
          </p:spPr>
        </p:cxnSp>
        <p:cxnSp>
          <p:nvCxnSpPr>
            <p:cNvPr id="99" name="Straight Arrow Connector 98"/>
            <p:cNvCxnSpPr/>
            <p:nvPr/>
          </p:nvCxnSpPr>
          <p:spPr>
            <a:xfrm>
              <a:off x="4015250" y="2517688"/>
              <a:ext cx="9900" cy="265500"/>
            </a:xfrm>
            <a:prstGeom prst="straightConnector1">
              <a:avLst/>
            </a:prstGeom>
            <a:noFill/>
            <a:ln w="9525" cap="flat" cmpd="sng">
              <a:solidFill>
                <a:srgbClr val="000000"/>
              </a:solidFill>
              <a:prstDash val="solid"/>
              <a:round/>
              <a:headEnd type="none" w="med" len="med"/>
              <a:tailEnd type="triangle" w="med" len="med"/>
            </a:ln>
          </p:spPr>
        </p:cxnSp>
        <p:cxnSp>
          <p:nvCxnSpPr>
            <p:cNvPr id="100" name="Straight Arrow Connector 99"/>
            <p:cNvCxnSpPr/>
            <p:nvPr/>
          </p:nvCxnSpPr>
          <p:spPr>
            <a:xfrm>
              <a:off x="5433450" y="2507825"/>
              <a:ext cx="19500" cy="292200"/>
            </a:xfrm>
            <a:prstGeom prst="straightConnector1">
              <a:avLst/>
            </a:prstGeom>
            <a:noFill/>
            <a:ln w="9525" cap="flat" cmpd="sng">
              <a:solidFill>
                <a:srgbClr val="000000"/>
              </a:solidFill>
              <a:prstDash val="solid"/>
              <a:round/>
              <a:headEnd type="none" w="med" len="med"/>
              <a:tailEnd type="triangle" w="med" len="med"/>
            </a:ln>
          </p:spPr>
        </p:cxnSp>
        <p:cxnSp>
          <p:nvCxnSpPr>
            <p:cNvPr id="101" name="Straight Arrow Connector 100"/>
            <p:cNvCxnSpPr/>
            <p:nvPr/>
          </p:nvCxnSpPr>
          <p:spPr>
            <a:xfrm>
              <a:off x="304825" y="3045925"/>
              <a:ext cx="9900" cy="265500"/>
            </a:xfrm>
            <a:prstGeom prst="straightConnector1">
              <a:avLst/>
            </a:prstGeom>
            <a:noFill/>
            <a:ln w="9525" cap="flat" cmpd="sng">
              <a:solidFill>
                <a:srgbClr val="000000"/>
              </a:solidFill>
              <a:prstDash val="solid"/>
              <a:round/>
              <a:headEnd type="none" w="med" len="med"/>
              <a:tailEnd type="triangle" w="med" len="med"/>
            </a:ln>
          </p:spPr>
        </p:cxnSp>
        <p:sp>
          <p:nvSpPr>
            <p:cNvPr id="102" name="Rectangle 101"/>
            <p:cNvSpPr/>
            <p:nvPr/>
          </p:nvSpPr>
          <p:spPr>
            <a:xfrm>
              <a:off x="78650" y="3341000"/>
              <a:ext cx="767100" cy="25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103" name="Text Box 52"/>
            <p:cNvSpPr txBox="1"/>
            <p:nvPr/>
          </p:nvSpPr>
          <p:spPr>
            <a:xfrm>
              <a:off x="-14625" y="3313242"/>
              <a:ext cx="767168"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Register</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04" name="Straight Arrow Connector 103"/>
            <p:cNvCxnSpPr/>
            <p:nvPr/>
          </p:nvCxnSpPr>
          <p:spPr>
            <a:xfrm>
              <a:off x="1570788" y="3045925"/>
              <a:ext cx="9900" cy="265500"/>
            </a:xfrm>
            <a:prstGeom prst="straightConnector1">
              <a:avLst/>
            </a:prstGeom>
            <a:noFill/>
            <a:ln w="9525" cap="flat" cmpd="sng">
              <a:solidFill>
                <a:srgbClr val="000000"/>
              </a:solidFill>
              <a:prstDash val="solid"/>
              <a:round/>
              <a:headEnd type="none" w="med" len="med"/>
              <a:tailEnd type="triangle" w="med" len="med"/>
            </a:ln>
          </p:spPr>
        </p:cxnSp>
        <p:sp>
          <p:nvSpPr>
            <p:cNvPr id="105" name="Rectangle 104"/>
            <p:cNvSpPr/>
            <p:nvPr/>
          </p:nvSpPr>
          <p:spPr>
            <a:xfrm>
              <a:off x="1226200" y="3331100"/>
              <a:ext cx="767100" cy="25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106" name="Text Box 55"/>
            <p:cNvSpPr txBox="1"/>
            <p:nvPr/>
          </p:nvSpPr>
          <p:spPr>
            <a:xfrm>
              <a:off x="1133313" y="3330790"/>
              <a:ext cx="767168"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Vote</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07" name="Straight Arrow Connector 106"/>
            <p:cNvCxnSpPr/>
            <p:nvPr/>
          </p:nvCxnSpPr>
          <p:spPr>
            <a:xfrm>
              <a:off x="2842250" y="3045925"/>
              <a:ext cx="9900" cy="265500"/>
            </a:xfrm>
            <a:prstGeom prst="straightConnector1">
              <a:avLst/>
            </a:prstGeom>
            <a:noFill/>
            <a:ln w="9525" cap="flat" cmpd="sng">
              <a:solidFill>
                <a:srgbClr val="000000"/>
              </a:solidFill>
              <a:prstDash val="solid"/>
              <a:round/>
              <a:headEnd type="none" w="med" len="med"/>
              <a:tailEnd type="triangle" w="med" len="med"/>
            </a:ln>
          </p:spPr>
        </p:cxnSp>
        <p:sp>
          <p:nvSpPr>
            <p:cNvPr id="108" name="Rectangle 107"/>
            <p:cNvSpPr/>
            <p:nvPr/>
          </p:nvSpPr>
          <p:spPr>
            <a:xfrm>
              <a:off x="2470825" y="3331100"/>
              <a:ext cx="858300" cy="25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109" name="Text Box 58"/>
            <p:cNvSpPr txBox="1"/>
            <p:nvPr/>
          </p:nvSpPr>
          <p:spPr>
            <a:xfrm>
              <a:off x="2373775" y="3312892"/>
              <a:ext cx="1094347"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Electoral Manager</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10" name="Straight Arrow Connector 109"/>
            <p:cNvCxnSpPr/>
            <p:nvPr/>
          </p:nvCxnSpPr>
          <p:spPr>
            <a:xfrm>
              <a:off x="4023200" y="3055750"/>
              <a:ext cx="9900" cy="265500"/>
            </a:xfrm>
            <a:prstGeom prst="straightConnector1">
              <a:avLst/>
            </a:prstGeom>
            <a:noFill/>
            <a:ln w="9525" cap="flat" cmpd="sng">
              <a:solidFill>
                <a:srgbClr val="000000"/>
              </a:solidFill>
              <a:prstDash val="solid"/>
              <a:round/>
              <a:headEnd type="none" w="med" len="med"/>
              <a:tailEnd type="triangle" w="med" len="med"/>
            </a:ln>
          </p:spPr>
        </p:cxnSp>
        <p:sp>
          <p:nvSpPr>
            <p:cNvPr id="111" name="Rectangle 110"/>
            <p:cNvSpPr/>
            <p:nvPr/>
          </p:nvSpPr>
          <p:spPr>
            <a:xfrm>
              <a:off x="3611949" y="3350825"/>
              <a:ext cx="1219423" cy="26044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112" name="Text Box 61"/>
            <p:cNvSpPr txBox="1"/>
            <p:nvPr/>
          </p:nvSpPr>
          <p:spPr>
            <a:xfrm>
              <a:off x="3574317" y="3268090"/>
              <a:ext cx="1093679" cy="436411"/>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Know Your Candidate</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13" name="Straight Arrow Connector 112"/>
            <p:cNvCxnSpPr/>
            <p:nvPr/>
          </p:nvCxnSpPr>
          <p:spPr>
            <a:xfrm>
              <a:off x="5438250" y="3084663"/>
              <a:ext cx="9900" cy="265500"/>
            </a:xfrm>
            <a:prstGeom prst="straightConnector1">
              <a:avLst/>
            </a:prstGeom>
            <a:noFill/>
            <a:ln w="9525" cap="flat" cmpd="sng">
              <a:solidFill>
                <a:srgbClr val="000000"/>
              </a:solidFill>
              <a:prstDash val="solid"/>
              <a:round/>
              <a:headEnd type="none" w="med" len="med"/>
              <a:tailEnd type="triangle" w="med" len="med"/>
            </a:ln>
          </p:spPr>
        </p:cxnSp>
        <p:sp>
          <p:nvSpPr>
            <p:cNvPr id="114" name="Rectangle 113"/>
            <p:cNvSpPr/>
            <p:nvPr/>
          </p:nvSpPr>
          <p:spPr>
            <a:xfrm>
              <a:off x="5098675" y="3363863"/>
              <a:ext cx="767100" cy="25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115" name="Text Box 64"/>
            <p:cNvSpPr txBox="1"/>
            <p:nvPr/>
          </p:nvSpPr>
          <p:spPr>
            <a:xfrm>
              <a:off x="5033725" y="3298031"/>
              <a:ext cx="767168"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Exit</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116" name="Oval 115"/>
            <p:cNvSpPr/>
            <p:nvPr/>
          </p:nvSpPr>
          <p:spPr>
            <a:xfrm>
              <a:off x="2418050" y="4308200"/>
              <a:ext cx="858300" cy="37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117" name="Text Box 66"/>
            <p:cNvSpPr txBox="1"/>
            <p:nvPr/>
          </p:nvSpPr>
          <p:spPr>
            <a:xfrm>
              <a:off x="2418050" y="4307798"/>
              <a:ext cx="837278" cy="313994"/>
            </a:xfrm>
            <a:prstGeom prst="rect">
              <a:avLst/>
            </a:prstGeom>
            <a:noFill/>
            <a:ln>
              <a:noFill/>
            </a:ln>
          </p:spPr>
          <p:txBody>
            <a:bodyPr spcFirstLastPara="1" wrap="square" lIns="91425" tIns="91425" rIns="91425" bIns="91425" anchor="t" anchorCtr="0">
              <a:sp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Stop</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18" name="Straight Arrow Connector 117"/>
            <p:cNvCxnSpPr/>
            <p:nvPr/>
          </p:nvCxnSpPr>
          <p:spPr>
            <a:xfrm>
              <a:off x="5417275" y="3606138"/>
              <a:ext cx="1500" cy="376800"/>
            </a:xfrm>
            <a:prstGeom prst="straightConnector1">
              <a:avLst/>
            </a:prstGeom>
            <a:noFill/>
            <a:ln w="9525" cap="flat" cmpd="sng">
              <a:solidFill>
                <a:srgbClr val="000000"/>
              </a:solidFill>
              <a:prstDash val="solid"/>
              <a:round/>
              <a:headEnd type="none" w="med" len="med"/>
              <a:tailEnd type="none" w="med" len="med"/>
            </a:ln>
          </p:spPr>
        </p:cxnSp>
        <p:cxnSp>
          <p:nvCxnSpPr>
            <p:cNvPr id="119" name="Straight Arrow Connector 118"/>
            <p:cNvCxnSpPr/>
            <p:nvPr/>
          </p:nvCxnSpPr>
          <p:spPr>
            <a:xfrm rot="10800000">
              <a:off x="2842100" y="3973050"/>
              <a:ext cx="2586600" cy="19800"/>
            </a:xfrm>
            <a:prstGeom prst="straightConnector1">
              <a:avLst/>
            </a:prstGeom>
            <a:noFill/>
            <a:ln w="9525" cap="flat" cmpd="sng">
              <a:solidFill>
                <a:srgbClr val="000000"/>
              </a:solidFill>
              <a:prstDash val="solid"/>
              <a:round/>
              <a:headEnd type="none" w="med" len="med"/>
              <a:tailEnd type="none" w="med" len="med"/>
            </a:ln>
          </p:spPr>
        </p:cxnSp>
        <p:cxnSp>
          <p:nvCxnSpPr>
            <p:cNvPr id="120" name="Straight Arrow Connector 119"/>
            <p:cNvCxnSpPr/>
            <p:nvPr/>
          </p:nvCxnSpPr>
          <p:spPr>
            <a:xfrm flipH="1">
              <a:off x="2836700" y="3963200"/>
              <a:ext cx="5400" cy="345000"/>
            </a:xfrm>
            <a:prstGeom prst="straightConnector1">
              <a:avLst/>
            </a:prstGeom>
            <a:noFill/>
            <a:ln w="9525" cap="flat" cmpd="sng">
              <a:solidFill>
                <a:srgbClr val="000000"/>
              </a:solidFill>
              <a:prstDash val="solid"/>
              <a:round/>
              <a:headEnd type="none" w="med" len="med"/>
              <a:tailEnd type="triangle" w="med" len="med"/>
            </a:ln>
          </p:spPr>
        </p:cxnSp>
      </p:grpSp>
    </p:spTree>
    <p:extLst>
      <p:ext uri="{BB962C8B-B14F-4D97-AF65-F5344CB8AC3E}">
        <p14:creationId xmlns:p14="http://schemas.microsoft.com/office/powerpoint/2010/main" val="24954812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7"/>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699" name="Google Shape;699;p37"/>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00" name="Google Shape;700;p37"/>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a:solidFill>
                  <a:schemeClr val="lt1"/>
                </a:solidFill>
                <a:latin typeface="Century Gothic"/>
                <a:ea typeface="Century Gothic"/>
                <a:cs typeface="Century Gothic"/>
                <a:sym typeface="Century Gothic"/>
              </a:rPr>
              <a:t>6</a:t>
            </a:r>
            <a:endParaRPr sz="1800" dirty="0">
              <a:solidFill>
                <a:schemeClr val="lt1"/>
              </a:solidFill>
              <a:latin typeface="Century Gothic"/>
              <a:ea typeface="Century Gothic"/>
              <a:cs typeface="Century Gothic"/>
              <a:sym typeface="Century Gothic"/>
            </a:endParaRPr>
          </a:p>
        </p:txBody>
      </p:sp>
      <p:sp>
        <p:nvSpPr>
          <p:cNvPr id="701" name="Google Shape;701;p37"/>
          <p:cNvSpPr/>
          <p:nvPr/>
        </p:nvSpPr>
        <p:spPr>
          <a:xfrm>
            <a:off x="2" y="864902"/>
            <a:ext cx="497362" cy="4278598"/>
          </a:xfrm>
          <a:prstGeom prst="rect">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10" name="Google Shape;710;p37"/>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System flow </a:t>
            </a:r>
            <a:endParaRPr sz="1800" b="1" dirty="0">
              <a:solidFill>
                <a:srgbClr val="C00000"/>
              </a:solidFill>
              <a:latin typeface="Century Gothic"/>
              <a:ea typeface="Century Gothic"/>
              <a:cs typeface="Century Gothic"/>
              <a:sym typeface="Century Gothic"/>
            </a:endParaRPr>
          </a:p>
        </p:txBody>
      </p:sp>
      <p:grpSp>
        <p:nvGrpSpPr>
          <p:cNvPr id="241" name="Group 240"/>
          <p:cNvGrpSpPr/>
          <p:nvPr/>
        </p:nvGrpSpPr>
        <p:grpSpPr>
          <a:xfrm>
            <a:off x="2097313" y="789596"/>
            <a:ext cx="5515429" cy="4160049"/>
            <a:chOff x="757250" y="13250"/>
            <a:chExt cx="5615433" cy="4605848"/>
          </a:xfrm>
        </p:grpSpPr>
        <p:sp>
          <p:nvSpPr>
            <p:cNvPr id="242" name="Oval 241"/>
            <p:cNvSpPr/>
            <p:nvPr/>
          </p:nvSpPr>
          <p:spPr>
            <a:xfrm>
              <a:off x="806450" y="59000"/>
              <a:ext cx="747300" cy="2163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243" name="Text Box 7"/>
            <p:cNvSpPr txBox="1"/>
            <p:nvPr/>
          </p:nvSpPr>
          <p:spPr>
            <a:xfrm>
              <a:off x="806450" y="13250"/>
              <a:ext cx="746794"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Arial" panose="020B0604020202020204" pitchFamily="34" charset="0"/>
                </a:rPr>
                <a:t> </a:t>
              </a:r>
            </a:p>
          </p:txBody>
        </p:sp>
        <p:cxnSp>
          <p:nvCxnSpPr>
            <p:cNvPr id="244" name="Straight Arrow Connector 243"/>
            <p:cNvCxnSpPr/>
            <p:nvPr/>
          </p:nvCxnSpPr>
          <p:spPr>
            <a:xfrm>
              <a:off x="1180100" y="260600"/>
              <a:ext cx="0" cy="195000"/>
            </a:xfrm>
            <a:prstGeom prst="straightConnector1">
              <a:avLst/>
            </a:prstGeom>
            <a:noFill/>
            <a:ln w="9525" cap="flat" cmpd="sng">
              <a:solidFill>
                <a:srgbClr val="000000"/>
              </a:solidFill>
              <a:prstDash val="solid"/>
              <a:round/>
              <a:headEnd type="none" w="med" len="med"/>
              <a:tailEnd type="triangle" w="med" len="med"/>
            </a:ln>
          </p:spPr>
        </p:cxnSp>
        <p:sp>
          <p:nvSpPr>
            <p:cNvPr id="245" name="Diamond 244"/>
            <p:cNvSpPr/>
            <p:nvPr/>
          </p:nvSpPr>
          <p:spPr>
            <a:xfrm>
              <a:off x="757250" y="455887"/>
              <a:ext cx="845700" cy="552300"/>
            </a:xfrm>
            <a:prstGeom prst="diamond">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Enter?</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46" name="Straight Arrow Connector 245"/>
            <p:cNvCxnSpPr/>
            <p:nvPr/>
          </p:nvCxnSpPr>
          <p:spPr>
            <a:xfrm>
              <a:off x="1180100" y="1007980"/>
              <a:ext cx="0" cy="195000"/>
            </a:xfrm>
            <a:prstGeom prst="straightConnector1">
              <a:avLst/>
            </a:prstGeom>
            <a:noFill/>
            <a:ln w="9525" cap="flat" cmpd="sng">
              <a:solidFill>
                <a:srgbClr val="000000"/>
              </a:solidFill>
              <a:prstDash val="solid"/>
              <a:round/>
              <a:headEnd type="none" w="med" len="med"/>
              <a:tailEnd type="triangle" w="med" len="med"/>
            </a:ln>
          </p:spPr>
        </p:cxnSp>
        <p:sp>
          <p:nvSpPr>
            <p:cNvPr id="247" name="Diamond 246"/>
            <p:cNvSpPr/>
            <p:nvPr/>
          </p:nvSpPr>
          <p:spPr>
            <a:xfrm>
              <a:off x="757250" y="1203267"/>
              <a:ext cx="845700" cy="552300"/>
            </a:xfrm>
            <a:prstGeom prst="diamond">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Press1?</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48" name="Straight Arrow Connector 247"/>
            <p:cNvCxnSpPr/>
            <p:nvPr/>
          </p:nvCxnSpPr>
          <p:spPr>
            <a:xfrm>
              <a:off x="1180100" y="1755580"/>
              <a:ext cx="0" cy="195000"/>
            </a:xfrm>
            <a:prstGeom prst="straightConnector1">
              <a:avLst/>
            </a:prstGeom>
            <a:noFill/>
            <a:ln w="9525" cap="flat" cmpd="sng">
              <a:solidFill>
                <a:srgbClr val="000000"/>
              </a:solidFill>
              <a:prstDash val="solid"/>
              <a:round/>
              <a:headEnd type="none" w="med" len="med"/>
              <a:tailEnd type="triangle" w="med" len="med"/>
            </a:ln>
          </p:spPr>
        </p:cxnSp>
        <p:sp>
          <p:nvSpPr>
            <p:cNvPr id="249" name="Diamond 248"/>
            <p:cNvSpPr/>
            <p:nvPr/>
          </p:nvSpPr>
          <p:spPr>
            <a:xfrm>
              <a:off x="757250" y="1950867"/>
              <a:ext cx="845700" cy="552300"/>
            </a:xfrm>
            <a:prstGeom prst="diamond">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Press2?</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50" name="Straight Arrow Connector 249"/>
            <p:cNvCxnSpPr/>
            <p:nvPr/>
          </p:nvCxnSpPr>
          <p:spPr>
            <a:xfrm>
              <a:off x="1180100" y="2503255"/>
              <a:ext cx="0" cy="195000"/>
            </a:xfrm>
            <a:prstGeom prst="straightConnector1">
              <a:avLst/>
            </a:prstGeom>
            <a:noFill/>
            <a:ln w="9525" cap="flat" cmpd="sng">
              <a:solidFill>
                <a:srgbClr val="000000"/>
              </a:solidFill>
              <a:prstDash val="solid"/>
              <a:round/>
              <a:headEnd type="none" w="med" len="med"/>
              <a:tailEnd type="triangle" w="med" len="med"/>
            </a:ln>
          </p:spPr>
        </p:cxnSp>
        <p:sp>
          <p:nvSpPr>
            <p:cNvPr id="251" name="Diamond 250"/>
            <p:cNvSpPr/>
            <p:nvPr/>
          </p:nvSpPr>
          <p:spPr>
            <a:xfrm>
              <a:off x="757250" y="2698542"/>
              <a:ext cx="845700" cy="552300"/>
            </a:xfrm>
            <a:prstGeom prst="diamond">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Press3?</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52" name="Straight Arrow Connector 251"/>
            <p:cNvCxnSpPr/>
            <p:nvPr/>
          </p:nvCxnSpPr>
          <p:spPr>
            <a:xfrm>
              <a:off x="1180100" y="3250930"/>
              <a:ext cx="0" cy="195000"/>
            </a:xfrm>
            <a:prstGeom prst="straightConnector1">
              <a:avLst/>
            </a:prstGeom>
            <a:noFill/>
            <a:ln w="9525" cap="flat" cmpd="sng">
              <a:solidFill>
                <a:srgbClr val="000000"/>
              </a:solidFill>
              <a:prstDash val="solid"/>
              <a:round/>
              <a:headEnd type="none" w="med" len="med"/>
              <a:tailEnd type="triangle" w="med" len="med"/>
            </a:ln>
          </p:spPr>
        </p:cxnSp>
        <p:sp>
          <p:nvSpPr>
            <p:cNvPr id="253" name="Diamond 252"/>
            <p:cNvSpPr/>
            <p:nvPr/>
          </p:nvSpPr>
          <p:spPr>
            <a:xfrm>
              <a:off x="757250" y="3446217"/>
              <a:ext cx="845700" cy="552300"/>
            </a:xfrm>
            <a:prstGeom prst="diamond">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Press4?</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54" name="Oval 253"/>
            <p:cNvSpPr/>
            <p:nvPr/>
          </p:nvSpPr>
          <p:spPr>
            <a:xfrm>
              <a:off x="2429150" y="4366550"/>
              <a:ext cx="747300" cy="2163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255" name="Text Box 79"/>
            <p:cNvSpPr txBox="1"/>
            <p:nvPr/>
          </p:nvSpPr>
          <p:spPr>
            <a:xfrm>
              <a:off x="2429150" y="4366550"/>
              <a:ext cx="747428" cy="252548"/>
            </a:xfrm>
            <a:prstGeom prst="rect">
              <a:avLst/>
            </a:prstGeom>
            <a:noFill/>
            <a:ln>
              <a:noFill/>
            </a:ln>
          </p:spPr>
          <p:txBody>
            <a:bodyPr spcFirstLastPara="1" wrap="square" lIns="91425" tIns="91425" rIns="91425" bIns="91425" anchor="t"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Stop</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56" name="Straight Arrow Connector 255"/>
            <p:cNvCxnSpPr/>
            <p:nvPr/>
          </p:nvCxnSpPr>
          <p:spPr>
            <a:xfrm>
              <a:off x="1180100" y="3998517"/>
              <a:ext cx="0" cy="495900"/>
            </a:xfrm>
            <a:prstGeom prst="straightConnector1">
              <a:avLst/>
            </a:prstGeom>
            <a:noFill/>
            <a:ln w="9525" cap="flat" cmpd="sng">
              <a:solidFill>
                <a:srgbClr val="000000"/>
              </a:solidFill>
              <a:prstDash val="solid"/>
              <a:round/>
              <a:headEnd type="none" w="med" len="med"/>
              <a:tailEnd type="none" w="med" len="med"/>
            </a:ln>
          </p:spPr>
        </p:cxnSp>
        <p:cxnSp>
          <p:nvCxnSpPr>
            <p:cNvPr id="257" name="Straight Arrow Connector 256"/>
            <p:cNvCxnSpPr/>
            <p:nvPr/>
          </p:nvCxnSpPr>
          <p:spPr>
            <a:xfrm>
              <a:off x="1180250" y="4474700"/>
              <a:ext cx="1248900" cy="0"/>
            </a:xfrm>
            <a:prstGeom prst="straightConnector1">
              <a:avLst/>
            </a:prstGeom>
            <a:noFill/>
            <a:ln w="9525" cap="flat" cmpd="sng">
              <a:solidFill>
                <a:srgbClr val="000000"/>
              </a:solidFill>
              <a:prstDash val="solid"/>
              <a:round/>
              <a:headEnd type="none" w="med" len="med"/>
              <a:tailEnd type="triangle" w="med" len="med"/>
            </a:ln>
          </p:spPr>
        </p:cxnSp>
        <p:cxnSp>
          <p:nvCxnSpPr>
            <p:cNvPr id="258" name="Straight Arrow Connector 257"/>
            <p:cNvCxnSpPr/>
            <p:nvPr/>
          </p:nvCxnSpPr>
          <p:spPr>
            <a:xfrm rot="10800000">
              <a:off x="3147050" y="4474700"/>
              <a:ext cx="3206100" cy="0"/>
            </a:xfrm>
            <a:prstGeom prst="straightConnector1">
              <a:avLst/>
            </a:prstGeom>
            <a:noFill/>
            <a:ln w="9525" cap="flat" cmpd="sng">
              <a:solidFill>
                <a:srgbClr val="000000"/>
              </a:solidFill>
              <a:prstDash val="solid"/>
              <a:round/>
              <a:headEnd type="none" w="med" len="med"/>
              <a:tailEnd type="triangle" w="med" len="med"/>
            </a:ln>
          </p:spPr>
        </p:cxnSp>
        <p:cxnSp>
          <p:nvCxnSpPr>
            <p:cNvPr id="259" name="Straight Arrow Connector 258"/>
            <p:cNvCxnSpPr/>
            <p:nvPr/>
          </p:nvCxnSpPr>
          <p:spPr>
            <a:xfrm>
              <a:off x="1553750" y="727723"/>
              <a:ext cx="4809300" cy="0"/>
            </a:xfrm>
            <a:prstGeom prst="straightConnector1">
              <a:avLst/>
            </a:prstGeom>
            <a:noFill/>
            <a:ln w="9525" cap="flat" cmpd="sng">
              <a:solidFill>
                <a:srgbClr val="000000"/>
              </a:solidFill>
              <a:prstDash val="solid"/>
              <a:round/>
              <a:headEnd type="none" w="med" len="med"/>
              <a:tailEnd type="none" w="med" len="med"/>
            </a:ln>
          </p:spPr>
        </p:cxnSp>
        <p:sp>
          <p:nvSpPr>
            <p:cNvPr id="260" name="Text Box 84"/>
            <p:cNvSpPr txBox="1"/>
            <p:nvPr/>
          </p:nvSpPr>
          <p:spPr>
            <a:xfrm>
              <a:off x="1180150" y="959105"/>
              <a:ext cx="520657"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Yes</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61" name="Text Box 85"/>
            <p:cNvSpPr txBox="1"/>
            <p:nvPr/>
          </p:nvSpPr>
          <p:spPr>
            <a:xfrm>
              <a:off x="2330800" y="498557"/>
              <a:ext cx="658746"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No</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62" name="Text Box 86"/>
            <p:cNvSpPr txBox="1"/>
            <p:nvPr/>
          </p:nvSpPr>
          <p:spPr>
            <a:xfrm>
              <a:off x="1180100" y="1699051"/>
              <a:ext cx="658746"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No</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63" name="Text Box 87"/>
            <p:cNvSpPr txBox="1"/>
            <p:nvPr/>
          </p:nvSpPr>
          <p:spPr>
            <a:xfrm>
              <a:off x="1180100" y="3186768"/>
              <a:ext cx="658746"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No</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64" name="Text Box 88"/>
            <p:cNvSpPr txBox="1"/>
            <p:nvPr/>
          </p:nvSpPr>
          <p:spPr>
            <a:xfrm>
              <a:off x="1180100" y="4178355"/>
              <a:ext cx="658746"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No</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65" name="Rectangle 264"/>
            <p:cNvSpPr/>
            <p:nvPr/>
          </p:nvSpPr>
          <p:spPr>
            <a:xfrm>
              <a:off x="2143900" y="1371275"/>
              <a:ext cx="8457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Register</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66" name="Rectangle 265"/>
            <p:cNvSpPr/>
            <p:nvPr/>
          </p:nvSpPr>
          <p:spPr>
            <a:xfrm>
              <a:off x="3461763" y="1371275"/>
              <a:ext cx="8457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Enter Details</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67" name="Straight Arrow Connector 266"/>
            <p:cNvCxnSpPr/>
            <p:nvPr/>
          </p:nvCxnSpPr>
          <p:spPr>
            <a:xfrm>
              <a:off x="1602950" y="1479417"/>
              <a:ext cx="540900" cy="0"/>
            </a:xfrm>
            <a:prstGeom prst="straightConnector1">
              <a:avLst/>
            </a:prstGeom>
            <a:noFill/>
            <a:ln w="9525" cap="flat" cmpd="sng">
              <a:solidFill>
                <a:srgbClr val="000000"/>
              </a:solidFill>
              <a:prstDash val="solid"/>
              <a:round/>
              <a:headEnd type="none" w="med" len="med"/>
              <a:tailEnd type="triangle" w="med" len="med"/>
            </a:ln>
          </p:spPr>
        </p:cxnSp>
        <p:cxnSp>
          <p:nvCxnSpPr>
            <p:cNvPr id="268" name="Straight Arrow Connector 267"/>
            <p:cNvCxnSpPr/>
            <p:nvPr/>
          </p:nvCxnSpPr>
          <p:spPr>
            <a:xfrm>
              <a:off x="2989600" y="1486050"/>
              <a:ext cx="472200" cy="0"/>
            </a:xfrm>
            <a:prstGeom prst="straightConnector1">
              <a:avLst/>
            </a:prstGeom>
            <a:noFill/>
            <a:ln w="9525" cap="flat" cmpd="sng">
              <a:solidFill>
                <a:srgbClr val="000000"/>
              </a:solidFill>
              <a:prstDash val="solid"/>
              <a:round/>
              <a:headEnd type="none" w="med" len="med"/>
              <a:tailEnd type="triangle" w="med" len="med"/>
            </a:ln>
          </p:spPr>
        </p:cxnSp>
        <p:sp>
          <p:nvSpPr>
            <p:cNvPr id="269" name="Rectangle 268"/>
            <p:cNvSpPr/>
            <p:nvPr/>
          </p:nvSpPr>
          <p:spPr>
            <a:xfrm>
              <a:off x="1893126" y="2118925"/>
              <a:ext cx="6588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Vote</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70" name="Rectangle 269"/>
            <p:cNvSpPr/>
            <p:nvPr/>
          </p:nvSpPr>
          <p:spPr>
            <a:xfrm>
              <a:off x="2758602" y="2118925"/>
              <a:ext cx="11361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Enter ID &amp; Password</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71" name="Straight Arrow Connector 270"/>
            <p:cNvCxnSpPr/>
            <p:nvPr/>
          </p:nvCxnSpPr>
          <p:spPr>
            <a:xfrm>
              <a:off x="1602950" y="2227017"/>
              <a:ext cx="290100" cy="0"/>
            </a:xfrm>
            <a:prstGeom prst="straightConnector1">
              <a:avLst/>
            </a:prstGeom>
            <a:noFill/>
            <a:ln w="9525" cap="flat" cmpd="sng">
              <a:solidFill>
                <a:srgbClr val="000000"/>
              </a:solidFill>
              <a:prstDash val="solid"/>
              <a:round/>
              <a:headEnd type="none" w="med" len="med"/>
              <a:tailEnd type="triangle" w="med" len="med"/>
            </a:ln>
          </p:spPr>
        </p:cxnSp>
        <p:cxnSp>
          <p:nvCxnSpPr>
            <p:cNvPr id="272" name="Straight Arrow Connector 271"/>
            <p:cNvCxnSpPr/>
            <p:nvPr/>
          </p:nvCxnSpPr>
          <p:spPr>
            <a:xfrm>
              <a:off x="2551974" y="2233688"/>
              <a:ext cx="211500" cy="18300"/>
            </a:xfrm>
            <a:prstGeom prst="straightConnector1">
              <a:avLst/>
            </a:prstGeom>
            <a:noFill/>
            <a:ln w="9525" cap="flat" cmpd="sng">
              <a:solidFill>
                <a:srgbClr val="000000"/>
              </a:solidFill>
              <a:prstDash val="solid"/>
              <a:round/>
              <a:headEnd type="none" w="med" len="med"/>
              <a:tailEnd type="triangle" w="med" len="med"/>
            </a:ln>
          </p:spPr>
        </p:cxnSp>
        <p:sp>
          <p:nvSpPr>
            <p:cNvPr id="273" name="Rectangle 272"/>
            <p:cNvSpPr/>
            <p:nvPr/>
          </p:nvSpPr>
          <p:spPr>
            <a:xfrm>
              <a:off x="2087352" y="2868925"/>
              <a:ext cx="10107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Electoral Manager</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74" name="Rectangle 273"/>
            <p:cNvSpPr/>
            <p:nvPr/>
          </p:nvSpPr>
          <p:spPr>
            <a:xfrm>
              <a:off x="3405200" y="2868925"/>
              <a:ext cx="11778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Enter ID &amp; Password</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75" name="Straight Arrow Connector 274"/>
            <p:cNvCxnSpPr/>
            <p:nvPr/>
          </p:nvCxnSpPr>
          <p:spPr>
            <a:xfrm>
              <a:off x="1602950" y="2974692"/>
              <a:ext cx="484500" cy="2400"/>
            </a:xfrm>
            <a:prstGeom prst="straightConnector1">
              <a:avLst/>
            </a:prstGeom>
            <a:noFill/>
            <a:ln w="9525" cap="flat" cmpd="sng">
              <a:solidFill>
                <a:srgbClr val="000000"/>
              </a:solidFill>
              <a:prstDash val="solid"/>
              <a:round/>
              <a:headEnd type="none" w="med" len="med"/>
              <a:tailEnd type="triangle" w="med" len="med"/>
            </a:ln>
          </p:spPr>
        </p:cxnSp>
        <p:cxnSp>
          <p:nvCxnSpPr>
            <p:cNvPr id="276" name="Straight Arrow Connector 275"/>
            <p:cNvCxnSpPr/>
            <p:nvPr/>
          </p:nvCxnSpPr>
          <p:spPr>
            <a:xfrm>
              <a:off x="3098052" y="2977075"/>
              <a:ext cx="307200" cy="6600"/>
            </a:xfrm>
            <a:prstGeom prst="straightConnector1">
              <a:avLst/>
            </a:prstGeom>
            <a:noFill/>
            <a:ln w="9525" cap="flat" cmpd="sng">
              <a:solidFill>
                <a:srgbClr val="000000"/>
              </a:solidFill>
              <a:prstDash val="solid"/>
              <a:round/>
              <a:headEnd type="none" w="med" len="med"/>
              <a:tailEnd type="triangle" w="med" len="med"/>
            </a:ln>
          </p:spPr>
        </p:cxnSp>
        <p:sp>
          <p:nvSpPr>
            <p:cNvPr id="277" name="Text Box 107"/>
            <p:cNvSpPr txBox="1"/>
            <p:nvPr/>
          </p:nvSpPr>
          <p:spPr>
            <a:xfrm>
              <a:off x="1612850" y="2674939"/>
              <a:ext cx="520657"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Yes</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78" name="Rectangle 277"/>
            <p:cNvSpPr/>
            <p:nvPr/>
          </p:nvSpPr>
          <p:spPr>
            <a:xfrm>
              <a:off x="1807187" y="3638425"/>
              <a:ext cx="13890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Know Your Candidate</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279" name="Text Box 109"/>
            <p:cNvSpPr txBox="1"/>
            <p:nvPr/>
          </p:nvSpPr>
          <p:spPr>
            <a:xfrm>
              <a:off x="1610348" y="3626075"/>
              <a:ext cx="307200" cy="307800"/>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Arial" panose="020B0604020202020204" pitchFamily="34" charset="0"/>
                </a:rPr>
                <a:t> </a:t>
              </a:r>
            </a:p>
          </p:txBody>
        </p:sp>
        <p:sp>
          <p:nvSpPr>
            <p:cNvPr id="280" name="Rectangle 279"/>
            <p:cNvSpPr/>
            <p:nvPr/>
          </p:nvSpPr>
          <p:spPr>
            <a:xfrm>
              <a:off x="4086266" y="2120100"/>
              <a:ext cx="7473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Choose Party</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81" name="Straight Arrow Connector 280"/>
            <p:cNvCxnSpPr/>
            <p:nvPr/>
          </p:nvCxnSpPr>
          <p:spPr>
            <a:xfrm>
              <a:off x="3901784" y="2234863"/>
              <a:ext cx="189300" cy="7500"/>
            </a:xfrm>
            <a:prstGeom prst="straightConnector1">
              <a:avLst/>
            </a:prstGeom>
            <a:noFill/>
            <a:ln w="9525" cap="flat" cmpd="sng">
              <a:solidFill>
                <a:srgbClr val="000000"/>
              </a:solidFill>
              <a:prstDash val="solid"/>
              <a:round/>
              <a:headEnd type="none" w="med" len="med"/>
              <a:tailEnd type="triangle" w="med" len="med"/>
            </a:ln>
          </p:spPr>
        </p:cxnSp>
        <p:cxnSp>
          <p:nvCxnSpPr>
            <p:cNvPr id="282" name="Straight Arrow Connector 281"/>
            <p:cNvCxnSpPr/>
            <p:nvPr/>
          </p:nvCxnSpPr>
          <p:spPr>
            <a:xfrm>
              <a:off x="4833566" y="2228250"/>
              <a:ext cx="172200" cy="0"/>
            </a:xfrm>
            <a:prstGeom prst="straightConnector1">
              <a:avLst/>
            </a:prstGeom>
            <a:noFill/>
            <a:ln w="9525" cap="flat" cmpd="sng">
              <a:solidFill>
                <a:srgbClr val="000000"/>
              </a:solidFill>
              <a:prstDash val="solid"/>
              <a:round/>
              <a:headEnd type="none" w="med" len="med"/>
              <a:tailEnd type="triangle" w="med" len="med"/>
            </a:ln>
          </p:spPr>
        </p:cxnSp>
        <p:sp>
          <p:nvSpPr>
            <p:cNvPr id="283" name="Text Box 113"/>
            <p:cNvSpPr txBox="1"/>
            <p:nvPr/>
          </p:nvSpPr>
          <p:spPr>
            <a:xfrm>
              <a:off x="1180100" y="2414946"/>
              <a:ext cx="658746"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No</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84" name="Straight Arrow Connector 283"/>
            <p:cNvCxnSpPr/>
            <p:nvPr/>
          </p:nvCxnSpPr>
          <p:spPr>
            <a:xfrm>
              <a:off x="6353150" y="717921"/>
              <a:ext cx="0" cy="3756900"/>
            </a:xfrm>
            <a:prstGeom prst="straightConnector1">
              <a:avLst/>
            </a:prstGeom>
            <a:noFill/>
            <a:ln w="9525" cap="flat" cmpd="sng">
              <a:solidFill>
                <a:srgbClr val="000000"/>
              </a:solidFill>
              <a:prstDash val="solid"/>
              <a:round/>
              <a:headEnd type="none" w="med" len="med"/>
              <a:tailEnd type="none" w="med" len="med"/>
            </a:ln>
          </p:spPr>
        </p:cxnSp>
        <p:sp>
          <p:nvSpPr>
            <p:cNvPr id="285" name="Rectangle 284"/>
            <p:cNvSpPr/>
            <p:nvPr/>
          </p:nvSpPr>
          <p:spPr>
            <a:xfrm>
              <a:off x="4619935" y="1386000"/>
              <a:ext cx="13299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Generate ID &amp; Password</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86" name="Straight Arrow Connector 285"/>
            <p:cNvCxnSpPr/>
            <p:nvPr/>
          </p:nvCxnSpPr>
          <p:spPr>
            <a:xfrm>
              <a:off x="4307463" y="1479425"/>
              <a:ext cx="312600" cy="14700"/>
            </a:xfrm>
            <a:prstGeom prst="straightConnector1">
              <a:avLst/>
            </a:prstGeom>
            <a:noFill/>
            <a:ln w="9525" cap="flat" cmpd="sng">
              <a:solidFill>
                <a:srgbClr val="000000"/>
              </a:solidFill>
              <a:prstDash val="solid"/>
              <a:round/>
              <a:headEnd type="none" w="med" len="med"/>
              <a:tailEnd type="triangle" w="med" len="med"/>
            </a:ln>
          </p:spPr>
        </p:cxnSp>
        <p:cxnSp>
          <p:nvCxnSpPr>
            <p:cNvPr id="287" name="Straight Arrow Connector 286"/>
            <p:cNvCxnSpPr/>
            <p:nvPr/>
          </p:nvCxnSpPr>
          <p:spPr>
            <a:xfrm>
              <a:off x="5949835" y="1494150"/>
              <a:ext cx="403200" cy="0"/>
            </a:xfrm>
            <a:prstGeom prst="straightConnector1">
              <a:avLst/>
            </a:prstGeom>
            <a:noFill/>
            <a:ln w="9525" cap="flat" cmpd="sng">
              <a:solidFill>
                <a:srgbClr val="000000"/>
              </a:solidFill>
              <a:prstDash val="solid"/>
              <a:round/>
              <a:headEnd type="none" w="med" len="med"/>
              <a:tailEnd type="triangle" w="med" len="med"/>
            </a:ln>
          </p:spPr>
        </p:cxnSp>
        <p:sp>
          <p:nvSpPr>
            <p:cNvPr id="288" name="Rectangle 287"/>
            <p:cNvSpPr/>
            <p:nvPr/>
          </p:nvSpPr>
          <p:spPr>
            <a:xfrm>
              <a:off x="5045213" y="2879250"/>
              <a:ext cx="8457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Vote Count</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89" name="Straight Arrow Connector 288"/>
            <p:cNvCxnSpPr/>
            <p:nvPr/>
          </p:nvCxnSpPr>
          <p:spPr>
            <a:xfrm>
              <a:off x="4583000" y="2977075"/>
              <a:ext cx="462300" cy="10200"/>
            </a:xfrm>
            <a:prstGeom prst="straightConnector1">
              <a:avLst/>
            </a:prstGeom>
            <a:noFill/>
            <a:ln w="9525" cap="flat" cmpd="sng">
              <a:solidFill>
                <a:srgbClr val="000000"/>
              </a:solidFill>
              <a:prstDash val="solid"/>
              <a:round/>
              <a:headEnd type="none" w="med" len="med"/>
              <a:tailEnd type="triangle" w="med" len="med"/>
            </a:ln>
          </p:spPr>
        </p:cxnSp>
        <p:cxnSp>
          <p:nvCxnSpPr>
            <p:cNvPr id="290" name="Straight Arrow Connector 289"/>
            <p:cNvCxnSpPr/>
            <p:nvPr/>
          </p:nvCxnSpPr>
          <p:spPr>
            <a:xfrm>
              <a:off x="5890913" y="2987400"/>
              <a:ext cx="452400" cy="0"/>
            </a:xfrm>
            <a:prstGeom prst="straightConnector1">
              <a:avLst/>
            </a:prstGeom>
            <a:noFill/>
            <a:ln w="9525" cap="flat" cmpd="sng">
              <a:solidFill>
                <a:srgbClr val="000000"/>
              </a:solidFill>
              <a:prstDash val="solid"/>
              <a:round/>
              <a:headEnd type="none" w="med" len="med"/>
              <a:tailEnd type="triangle" w="med" len="med"/>
            </a:ln>
          </p:spPr>
        </p:cxnSp>
        <p:sp>
          <p:nvSpPr>
            <p:cNvPr id="291" name="Rectangle 290"/>
            <p:cNvSpPr/>
            <p:nvPr/>
          </p:nvSpPr>
          <p:spPr>
            <a:xfrm>
              <a:off x="3533050" y="3631071"/>
              <a:ext cx="11778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Choose Candidate</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92" name="Straight Arrow Connector 291"/>
            <p:cNvCxnSpPr/>
            <p:nvPr/>
          </p:nvCxnSpPr>
          <p:spPr>
            <a:xfrm rot="10800000" flipH="1">
              <a:off x="3196187" y="3739075"/>
              <a:ext cx="336900" cy="7500"/>
            </a:xfrm>
            <a:prstGeom prst="straightConnector1">
              <a:avLst/>
            </a:prstGeom>
            <a:noFill/>
            <a:ln w="9525" cap="flat" cmpd="sng">
              <a:solidFill>
                <a:srgbClr val="000000"/>
              </a:solidFill>
              <a:prstDash val="solid"/>
              <a:round/>
              <a:headEnd type="none" w="med" len="med"/>
              <a:tailEnd type="triangle" w="med" len="med"/>
            </a:ln>
          </p:spPr>
        </p:cxnSp>
        <p:sp>
          <p:nvSpPr>
            <p:cNvPr id="293" name="Rectangle 292"/>
            <p:cNvSpPr/>
            <p:nvPr/>
          </p:nvSpPr>
          <p:spPr>
            <a:xfrm>
              <a:off x="4988483" y="3622911"/>
              <a:ext cx="11778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Displays Candidate Details</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94" name="Straight Arrow Connector 293"/>
            <p:cNvCxnSpPr/>
            <p:nvPr/>
          </p:nvCxnSpPr>
          <p:spPr>
            <a:xfrm rot="10800000" flipH="1">
              <a:off x="4710850" y="3731121"/>
              <a:ext cx="277500" cy="8100"/>
            </a:xfrm>
            <a:prstGeom prst="straightConnector1">
              <a:avLst/>
            </a:prstGeom>
            <a:noFill/>
            <a:ln w="9525" cap="flat" cmpd="sng">
              <a:solidFill>
                <a:srgbClr val="000000"/>
              </a:solidFill>
              <a:prstDash val="solid"/>
              <a:round/>
              <a:headEnd type="none" w="med" len="med"/>
              <a:tailEnd type="triangle" w="med" len="med"/>
            </a:ln>
          </p:spPr>
        </p:cxnSp>
        <p:cxnSp>
          <p:nvCxnSpPr>
            <p:cNvPr id="295" name="Straight Arrow Connector 294"/>
            <p:cNvCxnSpPr/>
            <p:nvPr/>
          </p:nvCxnSpPr>
          <p:spPr>
            <a:xfrm>
              <a:off x="6166283" y="3731061"/>
              <a:ext cx="206400" cy="0"/>
            </a:xfrm>
            <a:prstGeom prst="straightConnector1">
              <a:avLst/>
            </a:prstGeom>
            <a:noFill/>
            <a:ln w="9525" cap="flat" cmpd="sng">
              <a:solidFill>
                <a:srgbClr val="000000"/>
              </a:solidFill>
              <a:prstDash val="solid"/>
              <a:round/>
              <a:headEnd type="none" w="med" len="med"/>
              <a:tailEnd type="triangle" w="med" len="med"/>
            </a:ln>
          </p:spPr>
        </p:cxnSp>
        <p:cxnSp>
          <p:nvCxnSpPr>
            <p:cNvPr id="296" name="Straight Arrow Connector 295"/>
            <p:cNvCxnSpPr/>
            <p:nvPr/>
          </p:nvCxnSpPr>
          <p:spPr>
            <a:xfrm>
              <a:off x="1563585" y="3722375"/>
              <a:ext cx="246000" cy="0"/>
            </a:xfrm>
            <a:prstGeom prst="straightConnector1">
              <a:avLst/>
            </a:prstGeom>
            <a:noFill/>
            <a:ln w="9525" cap="flat" cmpd="sng">
              <a:solidFill>
                <a:srgbClr val="000000"/>
              </a:solidFill>
              <a:prstDash val="solid"/>
              <a:round/>
              <a:headEnd type="none" w="med" len="med"/>
              <a:tailEnd type="triangle" w="med" len="med"/>
            </a:ln>
          </p:spPr>
        </p:cxnSp>
        <p:sp>
          <p:nvSpPr>
            <p:cNvPr id="297" name="Rectangle 296"/>
            <p:cNvSpPr/>
            <p:nvPr/>
          </p:nvSpPr>
          <p:spPr>
            <a:xfrm>
              <a:off x="4988350" y="2132625"/>
              <a:ext cx="1010700" cy="21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algn="ctr">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Displays Party leader</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cxnSp>
          <p:nvCxnSpPr>
            <p:cNvPr id="298" name="Straight Arrow Connector 297"/>
            <p:cNvCxnSpPr/>
            <p:nvPr/>
          </p:nvCxnSpPr>
          <p:spPr>
            <a:xfrm>
              <a:off x="5999050" y="2240775"/>
              <a:ext cx="354000" cy="0"/>
            </a:xfrm>
            <a:prstGeom prst="straightConnector1">
              <a:avLst/>
            </a:prstGeom>
            <a:noFill/>
            <a:ln w="9525" cap="flat" cmpd="sng">
              <a:solidFill>
                <a:srgbClr val="000000"/>
              </a:solidFill>
              <a:prstDash val="solid"/>
              <a:round/>
              <a:headEnd type="none" w="med" len="med"/>
              <a:tailEnd type="triangle" w="med" len="med"/>
            </a:ln>
          </p:spPr>
        </p:cxnSp>
        <p:sp>
          <p:nvSpPr>
            <p:cNvPr id="299" name="Text Box 129"/>
            <p:cNvSpPr txBox="1"/>
            <p:nvPr/>
          </p:nvSpPr>
          <p:spPr>
            <a:xfrm>
              <a:off x="1696425" y="1269302"/>
              <a:ext cx="354062"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Yes</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300" name="Text Box 130"/>
            <p:cNvSpPr txBox="1"/>
            <p:nvPr/>
          </p:nvSpPr>
          <p:spPr>
            <a:xfrm>
              <a:off x="1571000" y="1983801"/>
              <a:ext cx="354062"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Yes</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sp>
          <p:nvSpPr>
            <p:cNvPr id="301" name="Text Box 131"/>
            <p:cNvSpPr txBox="1"/>
            <p:nvPr/>
          </p:nvSpPr>
          <p:spPr>
            <a:xfrm>
              <a:off x="1509575" y="3444609"/>
              <a:ext cx="354062" cy="29868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en-US"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Yes</a:t>
              </a:r>
              <a:endParaRPr lang="en-US" sz="10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2" name="TextBox 1"/>
          <p:cNvSpPr txBox="1"/>
          <p:nvPr/>
        </p:nvSpPr>
        <p:spPr>
          <a:xfrm>
            <a:off x="2285257" y="790033"/>
            <a:ext cx="840852" cy="261610"/>
          </a:xfrm>
          <a:prstGeom prst="rect">
            <a:avLst/>
          </a:prstGeom>
          <a:noFill/>
        </p:spPr>
        <p:txBody>
          <a:bodyPr wrap="square" rtlCol="0">
            <a:spAutoFit/>
          </a:bodyPr>
          <a:lstStyle/>
          <a:p>
            <a:r>
              <a:rPr lang="en-US" sz="1050" dirty="0" smtClean="0"/>
              <a:t>start</a:t>
            </a:r>
            <a:endParaRPr lang="en-US" sz="1050" dirty="0"/>
          </a:p>
        </p:txBody>
      </p:sp>
    </p:spTree>
    <p:extLst>
      <p:ext uri="{BB962C8B-B14F-4D97-AF65-F5344CB8AC3E}">
        <p14:creationId xmlns:p14="http://schemas.microsoft.com/office/powerpoint/2010/main" val="3226433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7"/>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699" name="Google Shape;699;p37"/>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00" name="Google Shape;700;p37"/>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a:solidFill>
                  <a:schemeClr val="lt1"/>
                </a:solidFill>
                <a:latin typeface="Century Gothic"/>
                <a:ea typeface="Century Gothic"/>
                <a:cs typeface="Century Gothic"/>
                <a:sym typeface="Century Gothic"/>
              </a:rPr>
              <a:t>8</a:t>
            </a:r>
            <a:endParaRPr sz="1800" dirty="0">
              <a:solidFill>
                <a:schemeClr val="lt1"/>
              </a:solidFill>
              <a:latin typeface="Century Gothic"/>
              <a:ea typeface="Century Gothic"/>
              <a:cs typeface="Century Gothic"/>
              <a:sym typeface="Century Gothic"/>
            </a:endParaRPr>
          </a:p>
        </p:txBody>
      </p:sp>
      <p:sp>
        <p:nvSpPr>
          <p:cNvPr id="701" name="Google Shape;701;p37"/>
          <p:cNvSpPr/>
          <p:nvPr/>
        </p:nvSpPr>
        <p:spPr>
          <a:xfrm>
            <a:off x="1" y="864902"/>
            <a:ext cx="1937657" cy="3783519"/>
          </a:xfrm>
          <a:prstGeom prst="rect">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03" name="Google Shape;703;p37"/>
          <p:cNvSpPr/>
          <p:nvPr/>
        </p:nvSpPr>
        <p:spPr>
          <a:xfrm>
            <a:off x="1727200" y="649956"/>
            <a:ext cx="6923313" cy="4168788"/>
          </a:xfrm>
          <a:prstGeom prst="rect">
            <a:avLst/>
          </a:prstGeom>
          <a:solidFill>
            <a:schemeClr val="accent2">
              <a:lumMod val="60000"/>
              <a:lumOff val="40000"/>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10" name="Google Shape;710;p37"/>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ER diagram</a:t>
            </a:r>
            <a:endParaRPr sz="1800" b="1" dirty="0">
              <a:solidFill>
                <a:srgbClr val="C00000"/>
              </a:solidFill>
              <a:latin typeface="Century Gothic"/>
              <a:ea typeface="Century Gothic"/>
              <a:cs typeface="Century Gothic"/>
              <a:sym typeface="Century Gothic"/>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2373085" y="789596"/>
            <a:ext cx="6037944" cy="3858825"/>
          </a:xfrm>
          <a:prstGeom prst="rect">
            <a:avLst/>
          </a:prstGeom>
        </p:spPr>
      </p:pic>
    </p:spTree>
    <p:extLst>
      <p:ext uri="{BB962C8B-B14F-4D97-AF65-F5344CB8AC3E}">
        <p14:creationId xmlns:p14="http://schemas.microsoft.com/office/powerpoint/2010/main" val="100617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5"/>
          <p:cNvSpPr/>
          <p:nvPr/>
        </p:nvSpPr>
        <p:spPr>
          <a:xfrm rot="-671048">
            <a:off x="2583578" y="-1472373"/>
            <a:ext cx="3513125" cy="3307617"/>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125" name="Google Shape;125;p15"/>
          <p:cNvGrpSpPr/>
          <p:nvPr/>
        </p:nvGrpSpPr>
        <p:grpSpPr>
          <a:xfrm rot="-671048">
            <a:off x="2291583" y="-1899735"/>
            <a:ext cx="4097111" cy="4162338"/>
            <a:chOff x="9124043" y="-2040757"/>
            <a:chExt cx="5462814" cy="5549784"/>
          </a:xfrm>
        </p:grpSpPr>
        <p:sp>
          <p:nvSpPr>
            <p:cNvPr id="126" name="Google Shape;126;p15"/>
            <p:cNvSpPr/>
            <p:nvPr/>
          </p:nvSpPr>
          <p:spPr>
            <a:xfrm>
              <a:off x="11447915" y="3347102"/>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27" name="Google Shape;127;p15"/>
            <p:cNvSpPr/>
            <p:nvPr/>
          </p:nvSpPr>
          <p:spPr>
            <a:xfrm>
              <a:off x="9124043" y="-2040757"/>
              <a:ext cx="5462814" cy="5462814"/>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28" name="Google Shape;128;p15"/>
            <p:cNvSpPr/>
            <p:nvPr/>
          </p:nvSpPr>
          <p:spPr>
            <a:xfrm>
              <a:off x="12552815" y="-2009573"/>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sp>
        <p:nvSpPr>
          <p:cNvPr id="129" name="Google Shape;129;p15"/>
          <p:cNvSpPr txBox="1"/>
          <p:nvPr/>
        </p:nvSpPr>
        <p:spPr>
          <a:xfrm>
            <a:off x="2899046" y="357703"/>
            <a:ext cx="2869532" cy="684803"/>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2800" b="1" dirty="0" smtClean="0">
                <a:solidFill>
                  <a:schemeClr val="lt1"/>
                </a:solidFill>
                <a:latin typeface="Century Gothic"/>
                <a:ea typeface="Century Gothic"/>
                <a:cs typeface="Century Gothic"/>
                <a:sym typeface="Century Gothic"/>
              </a:rPr>
              <a:t>TEAM MEMBERS</a:t>
            </a:r>
            <a:endParaRPr sz="2800" b="1" dirty="0">
              <a:solidFill>
                <a:schemeClr val="lt1"/>
              </a:solidFill>
              <a:latin typeface="Century Gothic"/>
              <a:ea typeface="Century Gothic"/>
              <a:cs typeface="Century Gothic"/>
              <a:sym typeface="Century Gothic"/>
            </a:endParaRPr>
          </a:p>
        </p:txBody>
      </p:sp>
      <p:sp>
        <p:nvSpPr>
          <p:cNvPr id="2" name="Rectangle 1"/>
          <p:cNvSpPr/>
          <p:nvPr/>
        </p:nvSpPr>
        <p:spPr>
          <a:xfrm>
            <a:off x="3002220" y="2752022"/>
            <a:ext cx="4444957" cy="461665"/>
          </a:xfrm>
          <a:prstGeom prst="rect">
            <a:avLst/>
          </a:prstGeom>
        </p:spPr>
        <p:txBody>
          <a:bodyPr wrap="square">
            <a:spAutoFit/>
          </a:bodyPr>
          <a:lstStyle/>
          <a:p>
            <a:pPr lvl="0"/>
            <a:r>
              <a:rPr lang="en-US" sz="2400" b="1" dirty="0" smtClean="0">
                <a:solidFill>
                  <a:srgbClr val="C00000"/>
                </a:solidFill>
                <a:latin typeface="Century Gothic"/>
                <a:ea typeface="Century Gothic"/>
                <a:cs typeface="Century Gothic"/>
                <a:sym typeface="Century Gothic"/>
              </a:rPr>
              <a:t>PRIYA KUSHWAHA</a:t>
            </a:r>
            <a:endParaRPr lang="en-US" sz="2400" b="1" dirty="0">
              <a:solidFill>
                <a:srgbClr val="7F7F7F"/>
              </a:solidFill>
              <a:latin typeface="Century Gothic"/>
              <a:ea typeface="Century Gothic"/>
              <a:cs typeface="Century Gothic"/>
              <a:sym typeface="Century Gothic"/>
            </a:endParaRPr>
          </a:p>
        </p:txBody>
      </p:sp>
      <p:sp>
        <p:nvSpPr>
          <p:cNvPr id="4" name="Rectangle 3"/>
          <p:cNvSpPr/>
          <p:nvPr/>
        </p:nvSpPr>
        <p:spPr>
          <a:xfrm>
            <a:off x="3275450" y="3501504"/>
            <a:ext cx="2323072" cy="461665"/>
          </a:xfrm>
          <a:prstGeom prst="rect">
            <a:avLst/>
          </a:prstGeom>
        </p:spPr>
        <p:txBody>
          <a:bodyPr wrap="none">
            <a:spAutoFit/>
          </a:bodyPr>
          <a:lstStyle/>
          <a:p>
            <a:pPr lvl="0"/>
            <a:r>
              <a:rPr lang="en-US" sz="2400" b="1" dirty="0">
                <a:solidFill>
                  <a:srgbClr val="C00000"/>
                </a:solidFill>
                <a:latin typeface="Century Gothic"/>
                <a:ea typeface="Century Gothic"/>
                <a:cs typeface="Century Gothic"/>
                <a:sym typeface="Century Gothic"/>
              </a:rPr>
              <a:t>SAMIRA SHAHI</a:t>
            </a:r>
            <a:endParaRPr lang="en-US" sz="2400" b="1" dirty="0">
              <a:solidFill>
                <a:srgbClr val="7F7F7F"/>
              </a:solidFill>
              <a:latin typeface="Century Gothic"/>
              <a:ea typeface="Century Gothic"/>
              <a:cs typeface="Century Gothic"/>
              <a:sym typeface="Century Gothic"/>
            </a:endParaRPr>
          </a:p>
        </p:txBody>
      </p:sp>
      <p:grpSp>
        <p:nvGrpSpPr>
          <p:cNvPr id="51" name="Google Shape;754;p39"/>
          <p:cNvGrpSpPr/>
          <p:nvPr/>
        </p:nvGrpSpPr>
        <p:grpSpPr>
          <a:xfrm>
            <a:off x="-959938" y="3213687"/>
            <a:ext cx="3124200" cy="3124200"/>
            <a:chOff x="-1266371" y="4076700"/>
            <a:chExt cx="4165600" cy="4165600"/>
          </a:xfrm>
        </p:grpSpPr>
        <p:sp>
          <p:nvSpPr>
            <p:cNvPr id="52" name="Google Shape;755;p39"/>
            <p:cNvSpPr/>
            <p:nvPr/>
          </p:nvSpPr>
          <p:spPr>
            <a:xfrm>
              <a:off x="-1025071" y="4318000"/>
              <a:ext cx="3683000" cy="36830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53" name="Google Shape;756;p39"/>
            <p:cNvGrpSpPr/>
            <p:nvPr/>
          </p:nvGrpSpPr>
          <p:grpSpPr>
            <a:xfrm>
              <a:off x="-1266371" y="4076700"/>
              <a:ext cx="4165600" cy="4165600"/>
              <a:chOff x="-1266371" y="4076700"/>
              <a:chExt cx="4165600" cy="4165600"/>
            </a:xfrm>
          </p:grpSpPr>
          <p:sp>
            <p:nvSpPr>
              <p:cNvPr id="54" name="Google Shape;757;p39"/>
              <p:cNvSpPr/>
              <p:nvPr/>
            </p:nvSpPr>
            <p:spPr>
              <a:xfrm>
                <a:off x="2697616" y="5348316"/>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55" name="Google Shape;758;p39"/>
              <p:cNvSpPr/>
              <p:nvPr/>
            </p:nvSpPr>
            <p:spPr>
              <a:xfrm>
                <a:off x="-1266371" y="4076700"/>
                <a:ext cx="4165600" cy="41656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56" name="Google Shape;759;p39"/>
              <p:cNvSpPr/>
              <p:nvPr/>
            </p:nvSpPr>
            <p:spPr>
              <a:xfrm>
                <a:off x="-920228" y="7346082"/>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57" name="Google Shape;754;p39"/>
          <p:cNvGrpSpPr/>
          <p:nvPr/>
        </p:nvGrpSpPr>
        <p:grpSpPr>
          <a:xfrm>
            <a:off x="6709710" y="3138805"/>
            <a:ext cx="3124200" cy="3124200"/>
            <a:chOff x="-1266371" y="4076700"/>
            <a:chExt cx="4165600" cy="4165600"/>
          </a:xfrm>
        </p:grpSpPr>
        <p:sp>
          <p:nvSpPr>
            <p:cNvPr id="58" name="Google Shape;755;p39"/>
            <p:cNvSpPr/>
            <p:nvPr/>
          </p:nvSpPr>
          <p:spPr>
            <a:xfrm>
              <a:off x="-1025071" y="4318000"/>
              <a:ext cx="3683000" cy="36830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59" name="Google Shape;756;p39"/>
            <p:cNvGrpSpPr/>
            <p:nvPr/>
          </p:nvGrpSpPr>
          <p:grpSpPr>
            <a:xfrm>
              <a:off x="-1266371" y="4076700"/>
              <a:ext cx="4165600" cy="4165600"/>
              <a:chOff x="-1266371" y="4076700"/>
              <a:chExt cx="4165600" cy="4165600"/>
            </a:xfrm>
          </p:grpSpPr>
          <p:sp>
            <p:nvSpPr>
              <p:cNvPr id="60" name="Google Shape;757;p39"/>
              <p:cNvSpPr/>
              <p:nvPr/>
            </p:nvSpPr>
            <p:spPr>
              <a:xfrm>
                <a:off x="2697616" y="5348316"/>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61" name="Google Shape;758;p39"/>
              <p:cNvSpPr/>
              <p:nvPr/>
            </p:nvSpPr>
            <p:spPr>
              <a:xfrm>
                <a:off x="-1266371" y="4076700"/>
                <a:ext cx="4165600" cy="41656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62" name="Google Shape;759;p39"/>
              <p:cNvSpPr/>
              <p:nvPr/>
            </p:nvSpPr>
            <p:spPr>
              <a:xfrm>
                <a:off x="-920228" y="7346082"/>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spTree>
    <p:extLst>
      <p:ext uri="{BB962C8B-B14F-4D97-AF65-F5344CB8AC3E}">
        <p14:creationId xmlns:p14="http://schemas.microsoft.com/office/powerpoint/2010/main" val="264806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51"/>
                                        </p:tgtEl>
                                        <p:attrNameLst>
                                          <p:attrName>r</p:attrName>
                                        </p:attrNameLst>
                                      </p:cBhvr>
                                    </p:animRot>
                                  </p:childTnLst>
                                </p:cTn>
                              </p:par>
                              <p:par>
                                <p:cTn id="7" presetID="8" presetClass="emph" presetSubtype="0" fill="hold" nodeType="withEffect">
                                  <p:stCondLst>
                                    <p:cond delay="0"/>
                                  </p:stCondLst>
                                  <p:childTnLst>
                                    <p:animRot by="-21600000">
                                      <p:cBhvr>
                                        <p:cTn id="8" dur="4000" fill="hold"/>
                                        <p:tgtEl>
                                          <p:spTgt spid="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3" name="Google Shape;463;p27"/>
          <p:cNvSpPr/>
          <p:nvPr/>
        </p:nvSpPr>
        <p:spPr>
          <a:xfrm>
            <a:off x="3592563" y="0"/>
            <a:ext cx="2095841" cy="5143500"/>
          </a:xfrm>
          <a:prstGeom prst="rect">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466" name="Google Shape;466;p27"/>
          <p:cNvSpPr/>
          <p:nvPr/>
        </p:nvSpPr>
        <p:spPr>
          <a:xfrm>
            <a:off x="3403587" y="2289371"/>
            <a:ext cx="2082813" cy="1454244"/>
          </a:xfrm>
          <a:prstGeom prst="rect">
            <a:avLst/>
          </a:prstGeom>
          <a:noFill/>
          <a:ln>
            <a:noFill/>
          </a:ln>
        </p:spPr>
        <p:txBody>
          <a:bodyPr spcFirstLastPara="1" wrap="square" lIns="68575" tIns="34275" rIns="68575" bIns="34275" anchor="t" anchorCtr="0">
            <a:noAutofit/>
          </a:bodyPr>
          <a:lstStyle/>
          <a:p>
            <a:pPr marL="0" marR="0" lvl="0" indent="0" algn="ctr" rtl="0">
              <a:lnSpc>
                <a:spcPct val="150000"/>
              </a:lnSpc>
              <a:spcBef>
                <a:spcPts val="0"/>
              </a:spcBef>
              <a:spcAft>
                <a:spcPts val="0"/>
              </a:spcAft>
              <a:buNone/>
            </a:pPr>
            <a:endParaRPr sz="1200" dirty="0">
              <a:solidFill>
                <a:srgbClr val="D8D8D8"/>
              </a:solidFill>
              <a:latin typeface="Century Gothic"/>
              <a:ea typeface="Century Gothic"/>
              <a:cs typeface="Century Gothic"/>
              <a:sym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278" y="0"/>
            <a:ext cx="3465722" cy="2463904"/>
          </a:xfrm>
          <a:prstGeom prst="rect">
            <a:avLst/>
          </a:prstGeom>
        </p:spPr>
      </p:pic>
      <p:pic>
        <p:nvPicPr>
          <p:cNvPr id="4" name="Picture 3"/>
          <p:cNvPicPr>
            <a:picLocks noChangeAspect="1"/>
          </p:cNvPicPr>
          <p:nvPr/>
        </p:nvPicPr>
        <p:blipFill>
          <a:blip r:embed="rId4"/>
          <a:stretch>
            <a:fillRect/>
          </a:stretch>
        </p:blipFill>
        <p:spPr>
          <a:xfrm>
            <a:off x="40476" y="0"/>
            <a:ext cx="3557149" cy="25454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24" y="2500946"/>
            <a:ext cx="3578339" cy="264255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8402" y="2462877"/>
            <a:ext cx="3455597" cy="2680623"/>
          </a:xfrm>
          <a:prstGeom prst="rect">
            <a:avLst/>
          </a:prstGeom>
        </p:spPr>
      </p:pic>
      <p:pic>
        <p:nvPicPr>
          <p:cNvPr id="7" name="Picture 6"/>
          <p:cNvPicPr>
            <a:picLocks noChangeAspect="1"/>
          </p:cNvPicPr>
          <p:nvPr/>
        </p:nvPicPr>
        <p:blipFill>
          <a:blip r:embed="rId7"/>
          <a:stretch>
            <a:fillRect/>
          </a:stretch>
        </p:blipFill>
        <p:spPr>
          <a:xfrm>
            <a:off x="3613752" y="1919730"/>
            <a:ext cx="2048399" cy="116243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8" name="Google Shape;298;p21"/>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9" name="Google Shape;299;p21"/>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a:solidFill>
                  <a:schemeClr val="lt1"/>
                </a:solidFill>
                <a:latin typeface="Century Gothic"/>
                <a:ea typeface="Century Gothic"/>
                <a:cs typeface="Century Gothic"/>
                <a:sym typeface="Century Gothic"/>
              </a:rPr>
              <a:t>8</a:t>
            </a:r>
            <a:endParaRPr sz="1800" dirty="0">
              <a:solidFill>
                <a:schemeClr val="lt1"/>
              </a:solidFill>
              <a:latin typeface="Century Gothic"/>
              <a:ea typeface="Century Gothic"/>
              <a:cs typeface="Century Gothic"/>
              <a:sym typeface="Century Gothic"/>
            </a:endParaRPr>
          </a:p>
        </p:txBody>
      </p:sp>
      <p:grpSp>
        <p:nvGrpSpPr>
          <p:cNvPr id="300" name="Google Shape;300;p21"/>
          <p:cNvGrpSpPr/>
          <p:nvPr/>
        </p:nvGrpSpPr>
        <p:grpSpPr>
          <a:xfrm>
            <a:off x="2925547" y="2033583"/>
            <a:ext cx="6218453" cy="1545772"/>
            <a:chOff x="3900730" y="2711443"/>
            <a:chExt cx="8291270" cy="2061029"/>
          </a:xfrm>
        </p:grpSpPr>
        <p:sp>
          <p:nvSpPr>
            <p:cNvPr id="301" name="Google Shape;301;p21"/>
            <p:cNvSpPr/>
            <p:nvPr/>
          </p:nvSpPr>
          <p:spPr>
            <a:xfrm>
              <a:off x="3900730" y="2711443"/>
              <a:ext cx="8291270" cy="206102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302" name="Google Shape;302;p21"/>
            <p:cNvSpPr txBox="1"/>
            <p:nvPr/>
          </p:nvSpPr>
          <p:spPr>
            <a:xfrm>
              <a:off x="4107306" y="3142779"/>
              <a:ext cx="7654977" cy="1198357"/>
            </a:xfrm>
            <a:prstGeom prst="rect">
              <a:avLst/>
            </a:prstGeom>
            <a:noFill/>
            <a:ln>
              <a:noFill/>
            </a:ln>
          </p:spPr>
          <p:txBody>
            <a:bodyPr spcFirstLastPara="1" wrap="square" lIns="91425" tIns="45700" rIns="91425" bIns="45700" anchor="t" anchorCtr="0">
              <a:noAutofit/>
            </a:bodyPr>
            <a:lstStyle/>
            <a:p>
              <a:pPr lvl="1" algn="ctr"/>
              <a:r>
                <a:rPr lang="en-US" sz="2000" b="1" dirty="0" smtClean="0">
                  <a:solidFill>
                    <a:schemeClr val="lt1"/>
                  </a:solidFill>
                  <a:latin typeface="Century Gothic"/>
                  <a:ea typeface="Century Gothic"/>
                  <a:cs typeface="Century Gothic"/>
                  <a:sym typeface="Century Gothic"/>
                </a:rPr>
                <a:t>CONCLUDING………….</a:t>
              </a:r>
            </a:p>
            <a:p>
              <a:pPr lvl="1" algn="ctr"/>
              <a:endParaRPr sz="2000" b="1" dirty="0">
                <a:solidFill>
                  <a:schemeClr val="lt1"/>
                </a:solidFill>
                <a:latin typeface="Century Gothic"/>
                <a:ea typeface="Century Gothic"/>
                <a:cs typeface="Century Gothic"/>
                <a:sym typeface="Century Gothic"/>
              </a:endParaRPr>
            </a:p>
          </p:txBody>
        </p:sp>
      </p:grpSp>
      <p:pic>
        <p:nvPicPr>
          <p:cNvPr id="306" name="Google Shape;306;p21"/>
          <p:cNvPicPr preferRelativeResize="0"/>
          <p:nvPr/>
        </p:nvPicPr>
        <p:blipFill rotWithShape="1">
          <a:blip r:embed="rId3">
            <a:alphaModFix/>
          </a:blip>
          <a:srcRect/>
          <a:stretch/>
        </p:blipFill>
        <p:spPr>
          <a:xfrm>
            <a:off x="-834633" y="1433598"/>
            <a:ext cx="4319961" cy="2639976"/>
          </a:xfrm>
          <a:prstGeom prst="rect">
            <a:avLst/>
          </a:prstGeom>
          <a:noFill/>
          <a:ln>
            <a:noFill/>
          </a:ln>
        </p:spPr>
      </p:pic>
      <p:sp>
        <p:nvSpPr>
          <p:cNvPr id="307" name="Google Shape;307;p21"/>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CONCLUSION</a:t>
            </a:r>
            <a:endParaRPr sz="1800" b="1" dirty="0">
              <a:solidFill>
                <a:srgbClr val="C00000"/>
              </a:solidFill>
              <a:latin typeface="Century Gothic"/>
              <a:ea typeface="Century Gothic"/>
              <a:cs typeface="Century Gothic"/>
              <a:sym typeface="Century Goth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80" y="1709935"/>
            <a:ext cx="3019559" cy="1869420"/>
          </a:xfrm>
          <a:prstGeom prst="rect">
            <a:avLst/>
          </a:prstGeom>
        </p:spPr>
      </p:pic>
    </p:spTree>
    <p:extLst>
      <p:ext uri="{BB962C8B-B14F-4D97-AF65-F5344CB8AC3E}">
        <p14:creationId xmlns:p14="http://schemas.microsoft.com/office/powerpoint/2010/main" val="406493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500"/>
                                        <p:tgtEl>
                                          <p:spTgt spid="3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7" name="Google Shape;167;p16"/>
          <p:cNvSpPr txBox="1"/>
          <p:nvPr/>
        </p:nvSpPr>
        <p:spPr>
          <a:xfrm>
            <a:off x="556044" y="715947"/>
            <a:ext cx="1367561" cy="284693"/>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tr-TR" sz="1400" dirty="0" smtClean="0">
                <a:solidFill>
                  <a:schemeClr val="lt1"/>
                </a:solidFill>
                <a:latin typeface="Century Gothic"/>
                <a:ea typeface="Century Gothic"/>
                <a:cs typeface="Century Gothic"/>
                <a:sym typeface="Century Gothic"/>
              </a:rPr>
              <a:t> </a:t>
            </a:r>
            <a:r>
              <a:rPr lang="tr-TR" sz="1400" dirty="0">
                <a:solidFill>
                  <a:schemeClr val="lt1"/>
                </a:solidFill>
                <a:latin typeface="Century Gothic"/>
                <a:ea typeface="Century Gothic"/>
                <a:cs typeface="Century Gothic"/>
                <a:sym typeface="Century Gothic"/>
              </a:rPr>
              <a:t>ONE </a:t>
            </a:r>
            <a:endParaRPr sz="1400" dirty="0">
              <a:solidFill>
                <a:schemeClr val="lt1"/>
              </a:solidFill>
              <a:latin typeface="Century Gothic"/>
              <a:ea typeface="Century Gothic"/>
              <a:cs typeface="Century Gothic"/>
              <a:sym typeface="Century Gothic"/>
            </a:endParaRPr>
          </a:p>
        </p:txBody>
      </p:sp>
      <p:sp>
        <p:nvSpPr>
          <p:cNvPr id="168" name="Google Shape;168;p16"/>
          <p:cNvSpPr txBox="1"/>
          <p:nvPr/>
        </p:nvSpPr>
        <p:spPr>
          <a:xfrm>
            <a:off x="845230" y="849147"/>
            <a:ext cx="887341" cy="830997"/>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5000" b="1" dirty="0">
                <a:solidFill>
                  <a:schemeClr val="lt1"/>
                </a:solidFill>
                <a:latin typeface="Century Gothic"/>
                <a:ea typeface="Century Gothic"/>
                <a:cs typeface="Century Gothic"/>
                <a:sym typeface="Century Gothic"/>
              </a:rPr>
              <a:t>01</a:t>
            </a:r>
            <a:endParaRPr sz="5000" b="1" dirty="0">
              <a:solidFill>
                <a:schemeClr val="lt1"/>
              </a:solidFill>
              <a:latin typeface="Century Gothic"/>
              <a:ea typeface="Century Gothic"/>
              <a:cs typeface="Century Gothic"/>
              <a:sym typeface="Century Gothic"/>
            </a:endParaRPr>
          </a:p>
        </p:txBody>
      </p:sp>
      <p:sp>
        <p:nvSpPr>
          <p:cNvPr id="169" name="Google Shape;169;p16"/>
          <p:cNvSpPr txBox="1"/>
          <p:nvPr/>
        </p:nvSpPr>
        <p:spPr>
          <a:xfrm>
            <a:off x="3058776" y="338086"/>
            <a:ext cx="4417187" cy="623248"/>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3600" b="1" dirty="0" smtClean="0">
                <a:solidFill>
                  <a:srgbClr val="C00000"/>
                </a:solidFill>
                <a:latin typeface="Century Gothic"/>
                <a:ea typeface="Century Gothic"/>
                <a:cs typeface="Century Gothic"/>
                <a:sym typeface="Century Gothic"/>
              </a:rPr>
              <a:t>CONCLUSION</a:t>
            </a:r>
            <a:endParaRPr sz="3600" b="1" dirty="0">
              <a:solidFill>
                <a:srgbClr val="7F7F7F"/>
              </a:solidFill>
              <a:latin typeface="Century Gothic"/>
              <a:ea typeface="Century Gothic"/>
              <a:cs typeface="Century Gothic"/>
              <a:sym typeface="Century Gothic"/>
            </a:endParaRPr>
          </a:p>
        </p:txBody>
      </p:sp>
      <p:sp>
        <p:nvSpPr>
          <p:cNvPr id="170" name="Google Shape;170;p16"/>
          <p:cNvSpPr/>
          <p:nvPr/>
        </p:nvSpPr>
        <p:spPr>
          <a:xfrm>
            <a:off x="1310640" y="1458960"/>
            <a:ext cx="7152639" cy="3163839"/>
          </a:xfrm>
          <a:prstGeom prst="rect">
            <a:avLst/>
          </a:prstGeom>
          <a:noFill/>
          <a:ln>
            <a:noFill/>
          </a:ln>
        </p:spPr>
        <p:txBody>
          <a:bodyPr spcFirstLastPara="1" wrap="square" lIns="68575" tIns="34275" rIns="68575" bIns="34275" anchor="t" anchorCtr="0">
            <a:noAutofit/>
          </a:bodyPr>
          <a:lstStyle/>
          <a:p>
            <a:pPr marL="0" indent="0" algn="just">
              <a:buNone/>
            </a:pPr>
            <a:r>
              <a:rPr lang="en-US" sz="1600" dirty="0">
                <a:latin typeface="+mj-lt"/>
              </a:rPr>
              <a:t>This software is efficient in </a:t>
            </a:r>
            <a:r>
              <a:rPr lang="en-US" sz="1600" dirty="0" smtClean="0">
                <a:latin typeface="+mj-lt"/>
              </a:rPr>
              <a:t>casting the vote and counting the vote.</a:t>
            </a:r>
          </a:p>
          <a:p>
            <a:pPr marL="0" indent="0" algn="just">
              <a:buNone/>
            </a:pPr>
            <a:r>
              <a:rPr lang="en-US" sz="1600" dirty="0" smtClean="0">
                <a:latin typeface="+mj-lt"/>
              </a:rPr>
              <a:t>This </a:t>
            </a:r>
            <a:r>
              <a:rPr lang="en-US" sz="1600" dirty="0">
                <a:latin typeface="+mj-lt"/>
              </a:rPr>
              <a:t>software also reduces the </a:t>
            </a:r>
            <a:r>
              <a:rPr lang="en-US" sz="1600" dirty="0" smtClean="0">
                <a:latin typeface="+mj-lt"/>
              </a:rPr>
              <a:t>burden voting day. </a:t>
            </a:r>
            <a:r>
              <a:rPr lang="en-US" sz="1600" dirty="0">
                <a:latin typeface="+mj-lt"/>
              </a:rPr>
              <a:t>in future, this system can be launched on websites for easy </a:t>
            </a:r>
            <a:r>
              <a:rPr lang="en-US" sz="1600" dirty="0" smtClean="0">
                <a:latin typeface="+mj-lt"/>
              </a:rPr>
              <a:t>election.</a:t>
            </a:r>
          </a:p>
          <a:p>
            <a:pPr marL="0" indent="0" algn="just">
              <a:buNone/>
            </a:pPr>
            <a:endParaRPr lang="en-US" sz="1600" dirty="0">
              <a:latin typeface="+mj-lt"/>
            </a:endParaRPr>
          </a:p>
          <a:p>
            <a:pPr marL="0" indent="0" algn="just">
              <a:buNone/>
            </a:pPr>
            <a:endParaRPr lang="en-US" sz="1600" dirty="0" smtClean="0">
              <a:latin typeface="+mj-lt"/>
            </a:endParaRPr>
          </a:p>
          <a:p>
            <a:pPr marL="0" indent="0" algn="just">
              <a:buNone/>
            </a:pPr>
            <a:r>
              <a:rPr lang="en-US" sz="1600" dirty="0" smtClean="0">
                <a:solidFill>
                  <a:srgbClr val="242424"/>
                </a:solidFill>
                <a:latin typeface="+mj-lt"/>
              </a:rPr>
              <a:t>AT </a:t>
            </a:r>
            <a:r>
              <a:rPr lang="en-US" sz="1600" dirty="0">
                <a:solidFill>
                  <a:srgbClr val="242424"/>
                </a:solidFill>
                <a:latin typeface="+mj-lt"/>
              </a:rPr>
              <a:t>LAST, WE WOULD LIKE TO EXTEND OUR GRATITUDE TO THE EXTERNALS AND ALL OUR FRIENDS WHO STOOD BY US DURING ENTIRE PRESENTATION.</a:t>
            </a:r>
          </a:p>
          <a:p>
            <a:pPr marL="0" marR="0" lvl="0" indent="0" algn="l" rtl="0">
              <a:spcBef>
                <a:spcPts val="0"/>
              </a:spcBef>
              <a:spcAft>
                <a:spcPts val="0"/>
              </a:spcAft>
              <a:buNone/>
            </a:pPr>
            <a:endParaRPr sz="1100" dirty="0">
              <a:solidFill>
                <a:srgbClr val="D8D8D8"/>
              </a:solidFill>
              <a:latin typeface="Century Gothic"/>
              <a:ea typeface="Century Gothic"/>
              <a:cs typeface="Century Gothic"/>
              <a:sym typeface="Century Gothic"/>
            </a:endParaRPr>
          </a:p>
        </p:txBody>
      </p:sp>
      <p:sp>
        <p:nvSpPr>
          <p:cNvPr id="171" name="Google Shape;171;p16"/>
          <p:cNvSpPr/>
          <p:nvPr/>
        </p:nvSpPr>
        <p:spPr>
          <a:xfrm rot="10800000" flipH="1">
            <a:off x="7249903" y="-757672"/>
            <a:ext cx="1436897" cy="1436897"/>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72" name="Google Shape;172;p16"/>
          <p:cNvSpPr/>
          <p:nvPr/>
        </p:nvSpPr>
        <p:spPr>
          <a:xfrm rot="10800000" flipH="1">
            <a:off x="-597665" y="3837663"/>
            <a:ext cx="1442895" cy="1442895"/>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176" name="Google Shape;176;p16"/>
          <p:cNvGrpSpPr/>
          <p:nvPr/>
        </p:nvGrpSpPr>
        <p:grpSpPr>
          <a:xfrm>
            <a:off x="3058776" y="996389"/>
            <a:ext cx="4260056" cy="34289"/>
            <a:chOff x="5029200" y="2769580"/>
            <a:chExt cx="5680075" cy="45719"/>
          </a:xfrm>
        </p:grpSpPr>
        <p:sp>
          <p:nvSpPr>
            <p:cNvPr id="177" name="Google Shape;177;p16"/>
            <p:cNvSpPr/>
            <p:nvPr/>
          </p:nvSpPr>
          <p:spPr>
            <a:xfrm>
              <a:off x="5029200" y="2769580"/>
              <a:ext cx="723900" cy="4571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cxnSp>
          <p:nvCxnSpPr>
            <p:cNvPr id="178" name="Google Shape;178;p16"/>
            <p:cNvCxnSpPr/>
            <p:nvPr/>
          </p:nvCxnSpPr>
          <p:spPr>
            <a:xfrm>
              <a:off x="5711825" y="2792439"/>
              <a:ext cx="4997450" cy="0"/>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120004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500"/>
                                        <p:tgtEl>
                                          <p:spTgt spid="172"/>
                                        </p:tgtEl>
                                        <p:attrNameLst>
                                          <p:attrName>ppt_w</p:attrName>
                                        </p:attrNameLst>
                                      </p:cBhvr>
                                      <p:tavLst>
                                        <p:tav tm="0">
                                          <p:val>
                                            <p:strVal val="0"/>
                                          </p:val>
                                        </p:tav>
                                        <p:tav tm="100000">
                                          <p:val>
                                            <p:strVal val="#ppt_w"/>
                                          </p:val>
                                        </p:tav>
                                      </p:tavLst>
                                    </p:anim>
                                    <p:anim calcmode="lin" valueType="num">
                                      <p:cBhvr additive="base">
                                        <p:cTn id="8" dur="500"/>
                                        <p:tgtEl>
                                          <p:spTgt spid="17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750"/>
                                  </p:stCondLst>
                                  <p:childTnLst>
                                    <p:set>
                                      <p:cBhvr>
                                        <p:cTn id="10" dur="1" fill="hold">
                                          <p:stCondLst>
                                            <p:cond delay="0"/>
                                          </p:stCondLst>
                                        </p:cTn>
                                        <p:tgtEl>
                                          <p:spTgt spid="171"/>
                                        </p:tgtEl>
                                        <p:attrNameLst>
                                          <p:attrName>style.visibility</p:attrName>
                                        </p:attrNameLst>
                                      </p:cBhvr>
                                      <p:to>
                                        <p:strVal val="visible"/>
                                      </p:to>
                                    </p:set>
                                    <p:anim calcmode="lin" valueType="num">
                                      <p:cBhvr additive="base">
                                        <p:cTn id="11" dur="500"/>
                                        <p:tgtEl>
                                          <p:spTgt spid="171"/>
                                        </p:tgtEl>
                                        <p:attrNameLst>
                                          <p:attrName>ppt_w</p:attrName>
                                        </p:attrNameLst>
                                      </p:cBhvr>
                                      <p:tavLst>
                                        <p:tav tm="0">
                                          <p:val>
                                            <p:strVal val="0"/>
                                          </p:val>
                                        </p:tav>
                                        <p:tav tm="100000">
                                          <p:val>
                                            <p:strVal val="#ppt_w"/>
                                          </p:val>
                                        </p:tav>
                                      </p:tavLst>
                                    </p:anim>
                                    <p:anim calcmode="lin" valueType="num">
                                      <p:cBhvr additive="base">
                                        <p:cTn id="12" dur="500"/>
                                        <p:tgtEl>
                                          <p:spTgt spid="17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anim calcmode="lin" valueType="num">
                                      <p:cBhvr additive="base">
                                        <p:cTn id="15" dur="500"/>
                                        <p:tgtEl>
                                          <p:spTgt spid="167"/>
                                        </p:tgtEl>
                                        <p:attrNameLst>
                                          <p:attrName>ppt_w</p:attrName>
                                        </p:attrNameLst>
                                      </p:cBhvr>
                                      <p:tavLst>
                                        <p:tav tm="0">
                                          <p:val>
                                            <p:strVal val="0"/>
                                          </p:val>
                                        </p:tav>
                                        <p:tav tm="100000">
                                          <p:val>
                                            <p:strVal val="#ppt_w"/>
                                          </p:val>
                                        </p:tav>
                                      </p:tavLst>
                                    </p:anim>
                                    <p:anim calcmode="lin" valueType="num">
                                      <p:cBhvr additive="base">
                                        <p:cTn id="16" dur="500"/>
                                        <p:tgtEl>
                                          <p:spTgt spid="16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anim calcmode="lin" valueType="num">
                                      <p:cBhvr additive="base">
                                        <p:cTn id="19" dur="500"/>
                                        <p:tgtEl>
                                          <p:spTgt spid="168"/>
                                        </p:tgtEl>
                                        <p:attrNameLst>
                                          <p:attrName>ppt_w</p:attrName>
                                        </p:attrNameLst>
                                      </p:cBhvr>
                                      <p:tavLst>
                                        <p:tav tm="0">
                                          <p:val>
                                            <p:strVal val="0"/>
                                          </p:val>
                                        </p:tav>
                                        <p:tav tm="100000">
                                          <p:val>
                                            <p:strVal val="#ppt_w"/>
                                          </p:val>
                                        </p:tav>
                                      </p:tavLst>
                                    </p:anim>
                                    <p:anim calcmode="lin" valueType="num">
                                      <p:cBhvr additive="base">
                                        <p:cTn id="20" dur="500"/>
                                        <p:tgtEl>
                                          <p:spTgt spid="168"/>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169"/>
                                        </p:tgtEl>
                                      </p:cBhvr>
                                    </p:animEffect>
                                    <p:animScale>
                                      <p:cBhvr>
                                        <p:cTn id="25" dur="250" autoRev="1" fill="hold"/>
                                        <p:tgtEl>
                                          <p:spTgt spid="169"/>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70"/>
                                        </p:tgtEl>
                                        <p:attrNameLst>
                                          <p:attrName>style.visibility</p:attrName>
                                        </p:attrNameLst>
                                      </p:cBhvr>
                                      <p:to>
                                        <p:strVal val="visible"/>
                                      </p:to>
                                    </p:set>
                                    <p:animEffect transition="in" filter="wipe(down)">
                                      <p:cBhvr>
                                        <p:cTn id="30" dur="500"/>
                                        <p:tgtEl>
                                          <p:spTgt spid="170"/>
                                        </p:tgtEl>
                                      </p:cBhvr>
                                    </p:animEffect>
                                  </p:childTnLst>
                                </p:cTn>
                              </p:par>
                              <p:par>
                                <p:cTn id="31" presetID="10" presetClass="entr" presetSubtype="0" fill="hold" nodeType="withEffect">
                                  <p:stCondLst>
                                    <p:cond delay="0"/>
                                  </p:stCondLst>
                                  <p:childTnLst>
                                    <p:set>
                                      <p:cBhvr>
                                        <p:cTn id="32" dur="1" fill="hold">
                                          <p:stCondLst>
                                            <p:cond delay="0"/>
                                          </p:stCondLst>
                                        </p:cTn>
                                        <p:tgtEl>
                                          <p:spTgt spid="176"/>
                                        </p:tgtEl>
                                        <p:attrNameLst>
                                          <p:attrName>style.visibility</p:attrName>
                                        </p:attrNameLst>
                                      </p:cBhvr>
                                      <p:to>
                                        <p:strVal val="visible"/>
                                      </p:to>
                                    </p:set>
                                    <p:animEffect transition="in" filter="fade">
                                      <p:cBhvr>
                                        <p:cTn id="33"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9"/>
          <p:cNvSpPr txBox="1"/>
          <p:nvPr/>
        </p:nvSpPr>
        <p:spPr>
          <a:xfrm>
            <a:off x="2871104" y="639928"/>
            <a:ext cx="3767967" cy="994455"/>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5400" dirty="0" smtClean="0">
                <a:solidFill>
                  <a:srgbClr val="C00000"/>
                </a:solidFill>
                <a:latin typeface="Century Gothic"/>
                <a:ea typeface="Century Gothic"/>
                <a:cs typeface="Century Gothic"/>
                <a:sym typeface="Century Gothic"/>
              </a:rPr>
              <a:t>Thankyou</a:t>
            </a:r>
            <a:endParaRPr sz="5400" dirty="0">
              <a:solidFill>
                <a:srgbClr val="C00000"/>
              </a:solidFill>
              <a:latin typeface="Century Gothic"/>
              <a:ea typeface="Century Gothic"/>
              <a:cs typeface="Century Gothic"/>
              <a:sym typeface="Century Gothic"/>
            </a:endParaRPr>
          </a:p>
        </p:txBody>
      </p:sp>
      <p:sp>
        <p:nvSpPr>
          <p:cNvPr id="749" name="Google Shape;749;p39"/>
          <p:cNvSpPr/>
          <p:nvPr/>
        </p:nvSpPr>
        <p:spPr>
          <a:xfrm rot="10800000" flipH="1">
            <a:off x="7944520" y="4415168"/>
            <a:ext cx="641417" cy="641417"/>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50" name="Google Shape;750;p39"/>
          <p:cNvSpPr/>
          <p:nvPr/>
        </p:nvSpPr>
        <p:spPr>
          <a:xfrm rot="10800000" flipH="1">
            <a:off x="777309" y="-452250"/>
            <a:ext cx="1070042" cy="1070042"/>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51" name="Google Shape;751;p39"/>
          <p:cNvSpPr txBox="1"/>
          <p:nvPr/>
        </p:nvSpPr>
        <p:spPr>
          <a:xfrm>
            <a:off x="1803491" y="2592259"/>
            <a:ext cx="6511960" cy="218878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4800" b="1" dirty="0" smtClean="0">
                <a:solidFill>
                  <a:srgbClr val="3F3F3F"/>
                </a:solidFill>
                <a:latin typeface="Century Gothic"/>
                <a:ea typeface="Century Gothic"/>
                <a:cs typeface="Century Gothic"/>
                <a:sym typeface="Century Gothic"/>
              </a:rPr>
              <a:t>FOR YOUR PATIENCE</a:t>
            </a:r>
            <a:endParaRPr sz="4800" b="1" dirty="0">
              <a:solidFill>
                <a:srgbClr val="3F3F3F"/>
              </a:solidFill>
              <a:latin typeface="Century Gothic"/>
              <a:ea typeface="Century Gothic"/>
              <a:cs typeface="Century Gothic"/>
              <a:sym typeface="Century Gothic"/>
            </a:endParaRPr>
          </a:p>
        </p:txBody>
      </p:sp>
      <p:grpSp>
        <p:nvGrpSpPr>
          <p:cNvPr id="754" name="Google Shape;754;p39"/>
          <p:cNvGrpSpPr/>
          <p:nvPr/>
        </p:nvGrpSpPr>
        <p:grpSpPr>
          <a:xfrm>
            <a:off x="-949778" y="3057525"/>
            <a:ext cx="3124200" cy="3124200"/>
            <a:chOff x="-1266371" y="4076700"/>
            <a:chExt cx="4165600" cy="4165600"/>
          </a:xfrm>
        </p:grpSpPr>
        <p:sp>
          <p:nvSpPr>
            <p:cNvPr id="755" name="Google Shape;755;p39"/>
            <p:cNvSpPr/>
            <p:nvPr/>
          </p:nvSpPr>
          <p:spPr>
            <a:xfrm>
              <a:off x="-1025071" y="4318000"/>
              <a:ext cx="3683000" cy="36830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756" name="Google Shape;756;p39"/>
            <p:cNvGrpSpPr/>
            <p:nvPr/>
          </p:nvGrpSpPr>
          <p:grpSpPr>
            <a:xfrm>
              <a:off x="-1266371" y="4076700"/>
              <a:ext cx="4165600" cy="4165600"/>
              <a:chOff x="-1266371" y="4076700"/>
              <a:chExt cx="4165600" cy="4165600"/>
            </a:xfrm>
          </p:grpSpPr>
          <p:sp>
            <p:nvSpPr>
              <p:cNvPr id="757" name="Google Shape;757;p39"/>
              <p:cNvSpPr/>
              <p:nvPr/>
            </p:nvSpPr>
            <p:spPr>
              <a:xfrm>
                <a:off x="2697616" y="5348316"/>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58" name="Google Shape;758;p39"/>
              <p:cNvSpPr/>
              <p:nvPr/>
            </p:nvSpPr>
            <p:spPr>
              <a:xfrm>
                <a:off x="-1266371" y="4076700"/>
                <a:ext cx="4165600" cy="41656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59" name="Google Shape;759;p39"/>
              <p:cNvSpPr/>
              <p:nvPr/>
            </p:nvSpPr>
            <p:spPr>
              <a:xfrm>
                <a:off x="-920228" y="7346082"/>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760" name="Google Shape;760;p39"/>
          <p:cNvGrpSpPr/>
          <p:nvPr/>
        </p:nvGrpSpPr>
        <p:grpSpPr>
          <a:xfrm>
            <a:off x="6843032" y="-1530568"/>
            <a:ext cx="4097111" cy="4162338"/>
            <a:chOff x="9124043" y="-2040757"/>
            <a:chExt cx="5462814" cy="5549784"/>
          </a:xfrm>
        </p:grpSpPr>
        <p:sp>
          <p:nvSpPr>
            <p:cNvPr id="761" name="Google Shape;761;p39"/>
            <p:cNvSpPr/>
            <p:nvPr/>
          </p:nvSpPr>
          <p:spPr>
            <a:xfrm>
              <a:off x="9471164" y="-1684282"/>
              <a:ext cx="4768572" cy="4768572"/>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762" name="Google Shape;762;p39"/>
            <p:cNvGrpSpPr/>
            <p:nvPr/>
          </p:nvGrpSpPr>
          <p:grpSpPr>
            <a:xfrm>
              <a:off x="9124043" y="-2040757"/>
              <a:ext cx="5462814" cy="5549784"/>
              <a:chOff x="9124043" y="-2040757"/>
              <a:chExt cx="5462814" cy="5549784"/>
            </a:xfrm>
          </p:grpSpPr>
          <p:sp>
            <p:nvSpPr>
              <p:cNvPr id="763" name="Google Shape;763;p39"/>
              <p:cNvSpPr/>
              <p:nvPr/>
            </p:nvSpPr>
            <p:spPr>
              <a:xfrm>
                <a:off x="11447915" y="3347102"/>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64" name="Google Shape;764;p39"/>
              <p:cNvSpPr/>
              <p:nvPr/>
            </p:nvSpPr>
            <p:spPr>
              <a:xfrm>
                <a:off x="9124043" y="-2040757"/>
                <a:ext cx="5462814" cy="5462814"/>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65" name="Google Shape;765;p39"/>
              <p:cNvSpPr/>
              <p:nvPr/>
            </p:nvSpPr>
            <p:spPr>
              <a:xfrm>
                <a:off x="12552815" y="-2009573"/>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766" name="Google Shape;766;p39"/>
          <p:cNvGrpSpPr/>
          <p:nvPr/>
        </p:nvGrpSpPr>
        <p:grpSpPr>
          <a:xfrm>
            <a:off x="2599642" y="1642955"/>
            <a:ext cx="4896365" cy="34289"/>
            <a:chOff x="5029200" y="2769580"/>
            <a:chExt cx="6528487" cy="45719"/>
          </a:xfrm>
        </p:grpSpPr>
        <p:sp>
          <p:nvSpPr>
            <p:cNvPr id="767" name="Google Shape;767;p39"/>
            <p:cNvSpPr/>
            <p:nvPr/>
          </p:nvSpPr>
          <p:spPr>
            <a:xfrm>
              <a:off x="5029200" y="2769580"/>
              <a:ext cx="723900" cy="4571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cxnSp>
          <p:nvCxnSpPr>
            <p:cNvPr id="768" name="Google Shape;768;p39"/>
            <p:cNvCxnSpPr/>
            <p:nvPr/>
          </p:nvCxnSpPr>
          <p:spPr>
            <a:xfrm>
              <a:off x="5711825" y="2792439"/>
              <a:ext cx="5845862" cy="0"/>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4000" fill="hold"/>
                                        <p:tgtEl>
                                          <p:spTgt spid="754"/>
                                        </p:tgtEl>
                                        <p:attrNameLst>
                                          <p:attrName>r</p:attrName>
                                        </p:attrNameLst>
                                      </p:cBhvr>
                                    </p:animRot>
                                  </p:childTnLst>
                                </p:cTn>
                              </p:par>
                              <p:par>
                                <p:cTn id="7" presetID="8" presetClass="emph" presetSubtype="0" fill="hold" nodeType="withEffect">
                                  <p:stCondLst>
                                    <p:cond delay="0"/>
                                  </p:stCondLst>
                                  <p:childTnLst>
                                    <p:animRot by="-21600000">
                                      <p:cBhvr>
                                        <p:cTn id="8" dur="4000" fill="hold"/>
                                        <p:tgtEl>
                                          <p:spTgt spid="760"/>
                                        </p:tgtEl>
                                        <p:attrNameLst>
                                          <p:attrName>r</p:attrName>
                                        </p:attrNameLst>
                                      </p:cBhvr>
                                    </p:animRot>
                                  </p:childTnLst>
                                </p:cTn>
                              </p:par>
                              <p:par>
                                <p:cTn id="9" presetID="23" presetClass="entr" presetSubtype="16" fill="hold" nodeType="withEffect">
                                  <p:stCondLst>
                                    <p:cond delay="500"/>
                                  </p:stCondLst>
                                  <p:childTnLst>
                                    <p:set>
                                      <p:cBhvr>
                                        <p:cTn id="10" dur="1" fill="hold">
                                          <p:stCondLst>
                                            <p:cond delay="0"/>
                                          </p:stCondLst>
                                        </p:cTn>
                                        <p:tgtEl>
                                          <p:spTgt spid="749"/>
                                        </p:tgtEl>
                                        <p:attrNameLst>
                                          <p:attrName>style.visibility</p:attrName>
                                        </p:attrNameLst>
                                      </p:cBhvr>
                                      <p:to>
                                        <p:strVal val="visible"/>
                                      </p:to>
                                    </p:set>
                                    <p:anim calcmode="lin" valueType="num">
                                      <p:cBhvr additive="base">
                                        <p:cTn id="11" dur="250"/>
                                        <p:tgtEl>
                                          <p:spTgt spid="749"/>
                                        </p:tgtEl>
                                        <p:attrNameLst>
                                          <p:attrName>ppt_w</p:attrName>
                                        </p:attrNameLst>
                                      </p:cBhvr>
                                      <p:tavLst>
                                        <p:tav tm="0">
                                          <p:val>
                                            <p:strVal val="0"/>
                                          </p:val>
                                        </p:tav>
                                        <p:tav tm="100000">
                                          <p:val>
                                            <p:strVal val="#ppt_w"/>
                                          </p:val>
                                        </p:tav>
                                      </p:tavLst>
                                    </p:anim>
                                    <p:anim calcmode="lin" valueType="num">
                                      <p:cBhvr additive="base">
                                        <p:cTn id="12" dur="250"/>
                                        <p:tgtEl>
                                          <p:spTgt spid="749"/>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500"/>
                                  </p:stCondLst>
                                  <p:childTnLst>
                                    <p:set>
                                      <p:cBhvr>
                                        <p:cTn id="14" dur="1" fill="hold">
                                          <p:stCondLst>
                                            <p:cond delay="0"/>
                                          </p:stCondLst>
                                        </p:cTn>
                                        <p:tgtEl>
                                          <p:spTgt spid="750"/>
                                        </p:tgtEl>
                                        <p:attrNameLst>
                                          <p:attrName>style.visibility</p:attrName>
                                        </p:attrNameLst>
                                      </p:cBhvr>
                                      <p:to>
                                        <p:strVal val="visible"/>
                                      </p:to>
                                    </p:set>
                                    <p:anim calcmode="lin" valueType="num">
                                      <p:cBhvr additive="base">
                                        <p:cTn id="15" dur="250"/>
                                        <p:tgtEl>
                                          <p:spTgt spid="750"/>
                                        </p:tgtEl>
                                        <p:attrNameLst>
                                          <p:attrName>ppt_w</p:attrName>
                                        </p:attrNameLst>
                                      </p:cBhvr>
                                      <p:tavLst>
                                        <p:tav tm="0">
                                          <p:val>
                                            <p:strVal val="0"/>
                                          </p:val>
                                        </p:tav>
                                        <p:tav tm="100000">
                                          <p:val>
                                            <p:strVal val="#ppt_w"/>
                                          </p:val>
                                        </p:tav>
                                      </p:tavLst>
                                    </p:anim>
                                    <p:anim calcmode="lin" valueType="num">
                                      <p:cBhvr additive="base">
                                        <p:cTn id="16" dur="250"/>
                                        <p:tgtEl>
                                          <p:spTgt spid="750"/>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500"/>
                                  </p:stCondLst>
                                  <p:childTnLst>
                                    <p:set>
                                      <p:cBhvr>
                                        <p:cTn id="18" dur="1" fill="hold">
                                          <p:stCondLst>
                                            <p:cond delay="0"/>
                                          </p:stCondLst>
                                        </p:cTn>
                                        <p:tgtEl>
                                          <p:spTgt spid="747"/>
                                        </p:tgtEl>
                                        <p:attrNameLst>
                                          <p:attrName>style.visibility</p:attrName>
                                        </p:attrNameLst>
                                      </p:cBhvr>
                                      <p:to>
                                        <p:strVal val="visible"/>
                                      </p:to>
                                    </p:set>
                                    <p:animEffect transition="in" filter="fade">
                                      <p:cBhvr>
                                        <p:cTn id="19" dur="500"/>
                                        <p:tgtEl>
                                          <p:spTgt spid="747"/>
                                        </p:tgtEl>
                                      </p:cBhvr>
                                    </p:animEffect>
                                  </p:childTnLst>
                                </p:cTn>
                              </p:par>
                              <p:par>
                                <p:cTn id="20" presetID="10" presetClass="entr" presetSubtype="0" fill="hold" nodeType="withEffect">
                                  <p:stCondLst>
                                    <p:cond delay="500"/>
                                  </p:stCondLst>
                                  <p:childTnLst>
                                    <p:set>
                                      <p:cBhvr>
                                        <p:cTn id="21" dur="1" fill="hold">
                                          <p:stCondLst>
                                            <p:cond delay="0"/>
                                          </p:stCondLst>
                                        </p:cTn>
                                        <p:tgtEl>
                                          <p:spTgt spid="751"/>
                                        </p:tgtEl>
                                        <p:attrNameLst>
                                          <p:attrName>style.visibility</p:attrName>
                                        </p:attrNameLst>
                                      </p:cBhvr>
                                      <p:to>
                                        <p:strVal val="visible"/>
                                      </p:to>
                                    </p:set>
                                    <p:animEffect transition="in" filter="fade">
                                      <p:cBhvr>
                                        <p:cTn id="22" dur="500"/>
                                        <p:tgtEl>
                                          <p:spTgt spid="751"/>
                                        </p:tgtEl>
                                      </p:cBhvr>
                                    </p:animEffect>
                                  </p:childTnLst>
                                </p:cTn>
                              </p:par>
                              <p:par>
                                <p:cTn id="23" presetID="10" presetClass="entr" presetSubtype="0" fill="hold" nodeType="withEffect">
                                  <p:stCondLst>
                                    <p:cond delay="500"/>
                                  </p:stCondLst>
                                  <p:childTnLst>
                                    <p:set>
                                      <p:cBhvr>
                                        <p:cTn id="24" dur="1" fill="hold">
                                          <p:stCondLst>
                                            <p:cond delay="0"/>
                                          </p:stCondLst>
                                        </p:cTn>
                                        <p:tgtEl>
                                          <p:spTgt spid="766"/>
                                        </p:tgtEl>
                                        <p:attrNameLst>
                                          <p:attrName>style.visibility</p:attrName>
                                        </p:attrNameLst>
                                      </p:cBhvr>
                                      <p:to>
                                        <p:strVal val="visible"/>
                                      </p:to>
                                    </p:set>
                                    <p:animEffect transition="in" filter="fade">
                                      <p:cBhvr>
                                        <p:cTn id="25" dur="500"/>
                                        <p:tgtEl>
                                          <p:spTgt spid="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5"/>
          <p:cNvSpPr/>
          <p:nvPr/>
        </p:nvSpPr>
        <p:spPr>
          <a:xfrm rot="-671048">
            <a:off x="5744520" y="-1894223"/>
            <a:ext cx="3513125" cy="3307617"/>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125" name="Google Shape;125;p15"/>
          <p:cNvGrpSpPr/>
          <p:nvPr/>
        </p:nvGrpSpPr>
        <p:grpSpPr>
          <a:xfrm rot="-671048">
            <a:off x="5509654" y="-2438860"/>
            <a:ext cx="4097111" cy="4162338"/>
            <a:chOff x="9124043" y="-2040757"/>
            <a:chExt cx="5462814" cy="5549784"/>
          </a:xfrm>
        </p:grpSpPr>
        <p:sp>
          <p:nvSpPr>
            <p:cNvPr id="126" name="Google Shape;126;p15"/>
            <p:cNvSpPr/>
            <p:nvPr/>
          </p:nvSpPr>
          <p:spPr>
            <a:xfrm>
              <a:off x="11447915" y="3347102"/>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27" name="Google Shape;127;p15"/>
            <p:cNvSpPr/>
            <p:nvPr/>
          </p:nvSpPr>
          <p:spPr>
            <a:xfrm>
              <a:off x="9124043" y="-2040757"/>
              <a:ext cx="5462814" cy="5462814"/>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28" name="Google Shape;128;p15"/>
            <p:cNvSpPr/>
            <p:nvPr/>
          </p:nvSpPr>
          <p:spPr>
            <a:xfrm>
              <a:off x="12552815" y="-2009573"/>
              <a:ext cx="161925" cy="161925"/>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sp>
        <p:nvSpPr>
          <p:cNvPr id="129" name="Google Shape;129;p15"/>
          <p:cNvSpPr txBox="1"/>
          <p:nvPr/>
        </p:nvSpPr>
        <p:spPr>
          <a:xfrm>
            <a:off x="6493557" y="266263"/>
            <a:ext cx="2869532" cy="684803"/>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2800" b="1" dirty="0">
                <a:solidFill>
                  <a:schemeClr val="lt1"/>
                </a:solidFill>
                <a:latin typeface="Century Gothic"/>
                <a:ea typeface="Century Gothic"/>
                <a:cs typeface="Century Gothic"/>
                <a:sym typeface="Century Gothic"/>
              </a:rPr>
              <a:t>CONTENTS</a:t>
            </a:r>
            <a:endParaRPr sz="2800" b="1" dirty="0">
              <a:solidFill>
                <a:schemeClr val="lt1"/>
              </a:solidFill>
              <a:latin typeface="Century Gothic"/>
              <a:ea typeface="Century Gothic"/>
              <a:cs typeface="Century Gothic"/>
              <a:sym typeface="Century Gothic"/>
            </a:endParaRPr>
          </a:p>
        </p:txBody>
      </p:sp>
      <p:grpSp>
        <p:nvGrpSpPr>
          <p:cNvPr id="66" name="Google Shape;130;p15"/>
          <p:cNvGrpSpPr/>
          <p:nvPr/>
        </p:nvGrpSpPr>
        <p:grpSpPr>
          <a:xfrm>
            <a:off x="87086" y="91114"/>
            <a:ext cx="505996" cy="453172"/>
            <a:chOff x="1234286" y="2104384"/>
            <a:chExt cx="739226" cy="722086"/>
          </a:xfrm>
        </p:grpSpPr>
        <p:sp>
          <p:nvSpPr>
            <p:cNvPr id="67" name="Google Shape;131;p15"/>
            <p:cNvSpPr txBox="1"/>
            <p:nvPr/>
          </p:nvSpPr>
          <p:spPr>
            <a:xfrm>
              <a:off x="1371197" y="2263469"/>
              <a:ext cx="443242" cy="55010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dirty="0">
                  <a:solidFill>
                    <a:srgbClr val="C00000"/>
                  </a:solidFill>
                  <a:latin typeface="Century Gothic"/>
                  <a:ea typeface="Century Gothic"/>
                  <a:cs typeface="Century Gothic"/>
                  <a:sym typeface="Century Gothic"/>
                </a:rPr>
                <a:t>1</a:t>
              </a:r>
              <a:endParaRPr sz="1600" dirty="0">
                <a:solidFill>
                  <a:srgbClr val="C00000"/>
                </a:solidFill>
                <a:latin typeface="Century Gothic"/>
                <a:ea typeface="Century Gothic"/>
                <a:cs typeface="Century Gothic"/>
                <a:sym typeface="Century Gothic"/>
              </a:endParaRPr>
            </a:p>
          </p:txBody>
        </p:sp>
        <p:sp>
          <p:nvSpPr>
            <p:cNvPr id="68" name="Google Shape;132;p15"/>
            <p:cNvSpPr/>
            <p:nvPr/>
          </p:nvSpPr>
          <p:spPr>
            <a:xfrm>
              <a:off x="1234286" y="2104384"/>
              <a:ext cx="722086" cy="722086"/>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69" name="Google Shape;133;p15"/>
            <p:cNvSpPr/>
            <p:nvPr/>
          </p:nvSpPr>
          <p:spPr>
            <a:xfrm rot="10800000" flipH="1">
              <a:off x="1834013" y="2524390"/>
              <a:ext cx="139499" cy="162264"/>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70" name="Google Shape;130;p15"/>
          <p:cNvGrpSpPr/>
          <p:nvPr/>
        </p:nvGrpSpPr>
        <p:grpSpPr>
          <a:xfrm>
            <a:off x="87086" y="644126"/>
            <a:ext cx="513252" cy="467686"/>
            <a:chOff x="1234286" y="2104384"/>
            <a:chExt cx="739226" cy="722086"/>
          </a:xfrm>
        </p:grpSpPr>
        <p:sp>
          <p:nvSpPr>
            <p:cNvPr id="71" name="Google Shape;131;p15"/>
            <p:cNvSpPr txBox="1"/>
            <p:nvPr/>
          </p:nvSpPr>
          <p:spPr>
            <a:xfrm>
              <a:off x="1371197" y="2263469"/>
              <a:ext cx="443242" cy="55010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dirty="0">
                  <a:solidFill>
                    <a:srgbClr val="C00000"/>
                  </a:solidFill>
                  <a:latin typeface="Century Gothic"/>
                  <a:ea typeface="Century Gothic"/>
                  <a:cs typeface="Century Gothic"/>
                  <a:sym typeface="Century Gothic"/>
                </a:rPr>
                <a:t>2</a:t>
              </a:r>
              <a:endParaRPr sz="1600" dirty="0">
                <a:solidFill>
                  <a:srgbClr val="C00000"/>
                </a:solidFill>
                <a:latin typeface="Century Gothic"/>
                <a:ea typeface="Century Gothic"/>
                <a:cs typeface="Century Gothic"/>
                <a:sym typeface="Century Gothic"/>
              </a:endParaRPr>
            </a:p>
          </p:txBody>
        </p:sp>
        <p:sp>
          <p:nvSpPr>
            <p:cNvPr id="72" name="Google Shape;132;p15"/>
            <p:cNvSpPr/>
            <p:nvPr/>
          </p:nvSpPr>
          <p:spPr>
            <a:xfrm>
              <a:off x="1234286" y="2104384"/>
              <a:ext cx="722086" cy="722086"/>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3" name="Google Shape;133;p15"/>
            <p:cNvSpPr/>
            <p:nvPr/>
          </p:nvSpPr>
          <p:spPr>
            <a:xfrm rot="10800000" flipH="1">
              <a:off x="1834013" y="2524390"/>
              <a:ext cx="139499" cy="162264"/>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74" name="Google Shape;130;p15"/>
          <p:cNvGrpSpPr/>
          <p:nvPr/>
        </p:nvGrpSpPr>
        <p:grpSpPr>
          <a:xfrm>
            <a:off x="87086" y="1260505"/>
            <a:ext cx="513252" cy="467686"/>
            <a:chOff x="1234286" y="2104384"/>
            <a:chExt cx="739226" cy="722086"/>
          </a:xfrm>
        </p:grpSpPr>
        <p:sp>
          <p:nvSpPr>
            <p:cNvPr id="75" name="Google Shape;131;p15"/>
            <p:cNvSpPr txBox="1"/>
            <p:nvPr/>
          </p:nvSpPr>
          <p:spPr>
            <a:xfrm>
              <a:off x="1371197" y="2263469"/>
              <a:ext cx="443242" cy="55010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dirty="0">
                  <a:solidFill>
                    <a:srgbClr val="C00000"/>
                  </a:solidFill>
                  <a:latin typeface="Century Gothic"/>
                  <a:ea typeface="Century Gothic"/>
                  <a:cs typeface="Century Gothic"/>
                  <a:sym typeface="Century Gothic"/>
                </a:rPr>
                <a:t>3</a:t>
              </a:r>
              <a:endParaRPr sz="1600" dirty="0">
                <a:solidFill>
                  <a:srgbClr val="C00000"/>
                </a:solidFill>
                <a:latin typeface="Century Gothic"/>
                <a:ea typeface="Century Gothic"/>
                <a:cs typeface="Century Gothic"/>
                <a:sym typeface="Century Gothic"/>
              </a:endParaRPr>
            </a:p>
          </p:txBody>
        </p:sp>
        <p:sp>
          <p:nvSpPr>
            <p:cNvPr id="76" name="Google Shape;132;p15"/>
            <p:cNvSpPr/>
            <p:nvPr/>
          </p:nvSpPr>
          <p:spPr>
            <a:xfrm>
              <a:off x="1234286" y="2104384"/>
              <a:ext cx="722086" cy="722086"/>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77" name="Google Shape;133;p15"/>
            <p:cNvSpPr/>
            <p:nvPr/>
          </p:nvSpPr>
          <p:spPr>
            <a:xfrm rot="10800000" flipH="1">
              <a:off x="1834013" y="2524390"/>
              <a:ext cx="139499" cy="162264"/>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78" name="Google Shape;130;p15"/>
          <p:cNvGrpSpPr/>
          <p:nvPr/>
        </p:nvGrpSpPr>
        <p:grpSpPr>
          <a:xfrm>
            <a:off x="87086" y="1836725"/>
            <a:ext cx="513252" cy="467686"/>
            <a:chOff x="1234286" y="2104384"/>
            <a:chExt cx="739226" cy="722086"/>
          </a:xfrm>
        </p:grpSpPr>
        <p:sp>
          <p:nvSpPr>
            <p:cNvPr id="79" name="Google Shape;131;p15"/>
            <p:cNvSpPr txBox="1"/>
            <p:nvPr/>
          </p:nvSpPr>
          <p:spPr>
            <a:xfrm>
              <a:off x="1371197" y="2263469"/>
              <a:ext cx="443242" cy="55010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dirty="0">
                  <a:solidFill>
                    <a:srgbClr val="C00000"/>
                  </a:solidFill>
                  <a:latin typeface="Century Gothic"/>
                  <a:ea typeface="Century Gothic"/>
                  <a:cs typeface="Century Gothic"/>
                  <a:sym typeface="Century Gothic"/>
                </a:rPr>
                <a:t>4</a:t>
              </a:r>
              <a:endParaRPr sz="1600" dirty="0">
                <a:solidFill>
                  <a:srgbClr val="C00000"/>
                </a:solidFill>
                <a:latin typeface="Century Gothic"/>
                <a:ea typeface="Century Gothic"/>
                <a:cs typeface="Century Gothic"/>
                <a:sym typeface="Century Gothic"/>
              </a:endParaRPr>
            </a:p>
          </p:txBody>
        </p:sp>
        <p:sp>
          <p:nvSpPr>
            <p:cNvPr id="80" name="Google Shape;132;p15"/>
            <p:cNvSpPr/>
            <p:nvPr/>
          </p:nvSpPr>
          <p:spPr>
            <a:xfrm>
              <a:off x="1234286" y="2104384"/>
              <a:ext cx="722086" cy="722086"/>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81" name="Google Shape;133;p15"/>
            <p:cNvSpPr/>
            <p:nvPr/>
          </p:nvSpPr>
          <p:spPr>
            <a:xfrm rot="10800000" flipH="1">
              <a:off x="1834013" y="2524390"/>
              <a:ext cx="139499" cy="162264"/>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82" name="Google Shape;130;p15"/>
          <p:cNvGrpSpPr/>
          <p:nvPr/>
        </p:nvGrpSpPr>
        <p:grpSpPr>
          <a:xfrm>
            <a:off x="73016" y="2485887"/>
            <a:ext cx="513252" cy="467686"/>
            <a:chOff x="1234286" y="2104384"/>
            <a:chExt cx="739226" cy="722086"/>
          </a:xfrm>
        </p:grpSpPr>
        <p:sp>
          <p:nvSpPr>
            <p:cNvPr id="83" name="Google Shape;131;p15"/>
            <p:cNvSpPr txBox="1"/>
            <p:nvPr/>
          </p:nvSpPr>
          <p:spPr>
            <a:xfrm>
              <a:off x="1371197" y="2263469"/>
              <a:ext cx="443242" cy="55010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dirty="0">
                  <a:solidFill>
                    <a:srgbClr val="C00000"/>
                  </a:solidFill>
                  <a:latin typeface="Century Gothic"/>
                  <a:ea typeface="Century Gothic"/>
                  <a:cs typeface="Century Gothic"/>
                  <a:sym typeface="Century Gothic"/>
                </a:rPr>
                <a:t>5</a:t>
              </a:r>
              <a:endParaRPr sz="1600" dirty="0">
                <a:solidFill>
                  <a:srgbClr val="C00000"/>
                </a:solidFill>
                <a:latin typeface="Century Gothic"/>
                <a:ea typeface="Century Gothic"/>
                <a:cs typeface="Century Gothic"/>
                <a:sym typeface="Century Gothic"/>
              </a:endParaRPr>
            </a:p>
          </p:txBody>
        </p:sp>
        <p:sp>
          <p:nvSpPr>
            <p:cNvPr id="84" name="Google Shape;132;p15"/>
            <p:cNvSpPr/>
            <p:nvPr/>
          </p:nvSpPr>
          <p:spPr>
            <a:xfrm>
              <a:off x="1234286" y="2104384"/>
              <a:ext cx="722086" cy="722086"/>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85" name="Google Shape;133;p15"/>
            <p:cNvSpPr/>
            <p:nvPr/>
          </p:nvSpPr>
          <p:spPr>
            <a:xfrm rot="10800000" flipH="1">
              <a:off x="1834013" y="2524390"/>
              <a:ext cx="139499" cy="162264"/>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86" name="Google Shape;130;p15"/>
          <p:cNvGrpSpPr/>
          <p:nvPr/>
        </p:nvGrpSpPr>
        <p:grpSpPr>
          <a:xfrm>
            <a:off x="73016" y="3093913"/>
            <a:ext cx="513252" cy="467686"/>
            <a:chOff x="1234286" y="2104384"/>
            <a:chExt cx="739226" cy="722086"/>
          </a:xfrm>
        </p:grpSpPr>
        <p:sp>
          <p:nvSpPr>
            <p:cNvPr id="87" name="Google Shape;131;p15"/>
            <p:cNvSpPr txBox="1"/>
            <p:nvPr/>
          </p:nvSpPr>
          <p:spPr>
            <a:xfrm>
              <a:off x="1371197" y="2263469"/>
              <a:ext cx="443242" cy="55010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dirty="0">
                  <a:solidFill>
                    <a:srgbClr val="C00000"/>
                  </a:solidFill>
                  <a:latin typeface="Century Gothic"/>
                  <a:ea typeface="Century Gothic"/>
                  <a:cs typeface="Century Gothic"/>
                  <a:sym typeface="Century Gothic"/>
                </a:rPr>
                <a:t>6</a:t>
              </a:r>
              <a:endParaRPr sz="1600" dirty="0">
                <a:solidFill>
                  <a:srgbClr val="C00000"/>
                </a:solidFill>
                <a:latin typeface="Century Gothic"/>
                <a:ea typeface="Century Gothic"/>
                <a:cs typeface="Century Gothic"/>
                <a:sym typeface="Century Gothic"/>
              </a:endParaRPr>
            </a:p>
          </p:txBody>
        </p:sp>
        <p:sp>
          <p:nvSpPr>
            <p:cNvPr id="88" name="Google Shape;132;p15"/>
            <p:cNvSpPr/>
            <p:nvPr/>
          </p:nvSpPr>
          <p:spPr>
            <a:xfrm>
              <a:off x="1234286" y="2104384"/>
              <a:ext cx="722086" cy="722086"/>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89" name="Google Shape;133;p15"/>
            <p:cNvSpPr/>
            <p:nvPr/>
          </p:nvSpPr>
          <p:spPr>
            <a:xfrm rot="10800000" flipH="1">
              <a:off x="1834013" y="2524390"/>
              <a:ext cx="139499" cy="162264"/>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90" name="Google Shape;130;p15"/>
          <p:cNvGrpSpPr/>
          <p:nvPr/>
        </p:nvGrpSpPr>
        <p:grpSpPr>
          <a:xfrm>
            <a:off x="65322" y="3702252"/>
            <a:ext cx="513252" cy="467686"/>
            <a:chOff x="1234286" y="2104384"/>
            <a:chExt cx="739226" cy="722086"/>
          </a:xfrm>
        </p:grpSpPr>
        <p:sp>
          <p:nvSpPr>
            <p:cNvPr id="91" name="Google Shape;131;p15"/>
            <p:cNvSpPr txBox="1"/>
            <p:nvPr/>
          </p:nvSpPr>
          <p:spPr>
            <a:xfrm>
              <a:off x="1371197" y="2263469"/>
              <a:ext cx="443242" cy="55010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dirty="0">
                  <a:solidFill>
                    <a:srgbClr val="C00000"/>
                  </a:solidFill>
                  <a:latin typeface="Century Gothic"/>
                  <a:ea typeface="Century Gothic"/>
                  <a:cs typeface="Century Gothic"/>
                  <a:sym typeface="Century Gothic"/>
                </a:rPr>
                <a:t>7</a:t>
              </a:r>
              <a:endParaRPr sz="1600" dirty="0">
                <a:solidFill>
                  <a:srgbClr val="C00000"/>
                </a:solidFill>
                <a:latin typeface="Century Gothic"/>
                <a:ea typeface="Century Gothic"/>
                <a:cs typeface="Century Gothic"/>
                <a:sym typeface="Century Gothic"/>
              </a:endParaRPr>
            </a:p>
          </p:txBody>
        </p:sp>
        <p:sp>
          <p:nvSpPr>
            <p:cNvPr id="92" name="Google Shape;132;p15"/>
            <p:cNvSpPr/>
            <p:nvPr/>
          </p:nvSpPr>
          <p:spPr>
            <a:xfrm>
              <a:off x="1234286" y="2104384"/>
              <a:ext cx="722086" cy="722086"/>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93" name="Google Shape;133;p15"/>
            <p:cNvSpPr/>
            <p:nvPr/>
          </p:nvSpPr>
          <p:spPr>
            <a:xfrm rot="10800000" flipH="1">
              <a:off x="1834013" y="2524390"/>
              <a:ext cx="139499" cy="162264"/>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94" name="Google Shape;130;p15"/>
          <p:cNvGrpSpPr/>
          <p:nvPr/>
        </p:nvGrpSpPr>
        <p:grpSpPr>
          <a:xfrm>
            <a:off x="65322" y="4278543"/>
            <a:ext cx="513252" cy="467686"/>
            <a:chOff x="1234286" y="2104384"/>
            <a:chExt cx="739226" cy="722086"/>
          </a:xfrm>
        </p:grpSpPr>
        <p:sp>
          <p:nvSpPr>
            <p:cNvPr id="95" name="Google Shape;131;p15"/>
            <p:cNvSpPr txBox="1"/>
            <p:nvPr/>
          </p:nvSpPr>
          <p:spPr>
            <a:xfrm>
              <a:off x="1371197" y="2263469"/>
              <a:ext cx="443242" cy="55010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dirty="0">
                  <a:solidFill>
                    <a:srgbClr val="C00000"/>
                  </a:solidFill>
                  <a:latin typeface="Century Gothic"/>
                  <a:ea typeface="Century Gothic"/>
                  <a:cs typeface="Century Gothic"/>
                  <a:sym typeface="Century Gothic"/>
                </a:rPr>
                <a:t>8</a:t>
              </a:r>
              <a:endParaRPr sz="1600" dirty="0">
                <a:solidFill>
                  <a:srgbClr val="C00000"/>
                </a:solidFill>
                <a:latin typeface="Century Gothic"/>
                <a:ea typeface="Century Gothic"/>
                <a:cs typeface="Century Gothic"/>
                <a:sym typeface="Century Gothic"/>
              </a:endParaRPr>
            </a:p>
          </p:txBody>
        </p:sp>
        <p:sp>
          <p:nvSpPr>
            <p:cNvPr id="96" name="Google Shape;132;p15"/>
            <p:cNvSpPr/>
            <p:nvPr/>
          </p:nvSpPr>
          <p:spPr>
            <a:xfrm>
              <a:off x="1234286" y="2104384"/>
              <a:ext cx="722086" cy="722086"/>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97" name="Google Shape;133;p15"/>
            <p:cNvSpPr/>
            <p:nvPr/>
          </p:nvSpPr>
          <p:spPr>
            <a:xfrm rot="10800000" flipH="1">
              <a:off x="1834013" y="2524390"/>
              <a:ext cx="139499" cy="162264"/>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sp>
        <p:nvSpPr>
          <p:cNvPr id="9" name="Rectangle 8"/>
          <p:cNvSpPr/>
          <p:nvPr/>
        </p:nvSpPr>
        <p:spPr>
          <a:xfrm>
            <a:off x="675065" y="133034"/>
            <a:ext cx="1859805" cy="369332"/>
          </a:xfrm>
          <a:prstGeom prst="rect">
            <a:avLst/>
          </a:prstGeom>
        </p:spPr>
        <p:txBody>
          <a:bodyPr wrap="none">
            <a:spAutoFit/>
          </a:bodyPr>
          <a:lstStyle/>
          <a:p>
            <a:pPr lvl="0"/>
            <a:r>
              <a:rPr lang="en-US" sz="1800" b="1" dirty="0">
                <a:solidFill>
                  <a:srgbClr val="C00000"/>
                </a:solidFill>
                <a:latin typeface="Century Gothic"/>
                <a:ea typeface="Century Gothic"/>
                <a:cs typeface="Century Gothic"/>
                <a:sym typeface="Century Gothic"/>
              </a:rPr>
              <a:t>INTRODUCTION</a:t>
            </a:r>
            <a:endParaRPr lang="en-US" sz="1800" b="1" dirty="0">
              <a:solidFill>
                <a:srgbClr val="7F7F7F"/>
              </a:solidFill>
              <a:latin typeface="Century Gothic"/>
              <a:ea typeface="Century Gothic"/>
              <a:cs typeface="Century Gothic"/>
              <a:sym typeface="Century Gothic"/>
            </a:endParaRPr>
          </a:p>
        </p:txBody>
      </p:sp>
      <p:sp>
        <p:nvSpPr>
          <p:cNvPr id="98" name="Rectangle 97"/>
          <p:cNvSpPr/>
          <p:nvPr/>
        </p:nvSpPr>
        <p:spPr>
          <a:xfrm>
            <a:off x="683497" y="693303"/>
            <a:ext cx="2472152" cy="369332"/>
          </a:xfrm>
          <a:prstGeom prst="rect">
            <a:avLst/>
          </a:prstGeom>
        </p:spPr>
        <p:txBody>
          <a:bodyPr wrap="none">
            <a:spAutoFit/>
          </a:bodyPr>
          <a:lstStyle/>
          <a:p>
            <a:pPr lvl="0"/>
            <a:r>
              <a:rPr lang="en-US" sz="1800" b="1" dirty="0" smtClean="0">
                <a:solidFill>
                  <a:srgbClr val="C00000"/>
                </a:solidFill>
                <a:latin typeface="Century Gothic"/>
                <a:ea typeface="Century Gothic"/>
                <a:cs typeface="Century Gothic"/>
                <a:sym typeface="Century Gothic"/>
              </a:rPr>
              <a:t>PROBLEM STATEMENT</a:t>
            </a:r>
            <a:endParaRPr lang="en-US" sz="1800" b="1" dirty="0">
              <a:solidFill>
                <a:srgbClr val="7F7F7F"/>
              </a:solidFill>
              <a:latin typeface="Century Gothic"/>
              <a:ea typeface="Century Gothic"/>
              <a:cs typeface="Century Gothic"/>
              <a:sym typeface="Century Gothic"/>
            </a:endParaRPr>
          </a:p>
        </p:txBody>
      </p:sp>
      <p:sp>
        <p:nvSpPr>
          <p:cNvPr id="99" name="Rectangle 98"/>
          <p:cNvSpPr/>
          <p:nvPr/>
        </p:nvSpPr>
        <p:spPr>
          <a:xfrm>
            <a:off x="675065" y="1309682"/>
            <a:ext cx="1486304" cy="369332"/>
          </a:xfrm>
          <a:prstGeom prst="rect">
            <a:avLst/>
          </a:prstGeom>
        </p:spPr>
        <p:txBody>
          <a:bodyPr wrap="none">
            <a:spAutoFit/>
          </a:bodyPr>
          <a:lstStyle/>
          <a:p>
            <a:pPr lvl="0"/>
            <a:r>
              <a:rPr lang="en-US" sz="1800" b="1" dirty="0" smtClean="0">
                <a:solidFill>
                  <a:srgbClr val="C00000"/>
                </a:solidFill>
                <a:latin typeface="Century Gothic"/>
                <a:ea typeface="Century Gothic"/>
                <a:cs typeface="Century Gothic"/>
                <a:sym typeface="Century Gothic"/>
              </a:rPr>
              <a:t>OBJECTIVES</a:t>
            </a:r>
            <a:endParaRPr lang="en-US" sz="1800" b="1" dirty="0">
              <a:solidFill>
                <a:srgbClr val="7F7F7F"/>
              </a:solidFill>
              <a:latin typeface="Century Gothic"/>
              <a:ea typeface="Century Gothic"/>
              <a:cs typeface="Century Gothic"/>
              <a:sym typeface="Century Gothic"/>
            </a:endParaRPr>
          </a:p>
        </p:txBody>
      </p:sp>
      <p:sp>
        <p:nvSpPr>
          <p:cNvPr id="100" name="Rectangle 99"/>
          <p:cNvSpPr/>
          <p:nvPr/>
        </p:nvSpPr>
        <p:spPr>
          <a:xfrm>
            <a:off x="717872" y="1890108"/>
            <a:ext cx="2725426" cy="369332"/>
          </a:xfrm>
          <a:prstGeom prst="rect">
            <a:avLst/>
          </a:prstGeom>
        </p:spPr>
        <p:txBody>
          <a:bodyPr wrap="none">
            <a:spAutoFit/>
          </a:bodyPr>
          <a:lstStyle/>
          <a:p>
            <a:pPr lvl="0"/>
            <a:r>
              <a:rPr lang="en-US" sz="1800" b="1" dirty="0" smtClean="0">
                <a:solidFill>
                  <a:srgbClr val="C00000"/>
                </a:solidFill>
                <a:latin typeface="Century Gothic"/>
                <a:ea typeface="Century Gothic"/>
                <a:cs typeface="Century Gothic"/>
                <a:sym typeface="Century Gothic"/>
              </a:rPr>
              <a:t>SCOPE &amp; REQUIREMENT</a:t>
            </a:r>
            <a:endParaRPr lang="en-US" sz="1800" b="1" dirty="0">
              <a:solidFill>
                <a:srgbClr val="7F7F7F"/>
              </a:solidFill>
              <a:latin typeface="Century Gothic"/>
              <a:ea typeface="Century Gothic"/>
              <a:cs typeface="Century Gothic"/>
              <a:sym typeface="Century Gothic"/>
            </a:endParaRPr>
          </a:p>
        </p:txBody>
      </p:sp>
      <p:sp>
        <p:nvSpPr>
          <p:cNvPr id="102" name="Rectangle 101"/>
          <p:cNvSpPr/>
          <p:nvPr/>
        </p:nvSpPr>
        <p:spPr>
          <a:xfrm>
            <a:off x="717872" y="3164513"/>
            <a:ext cx="4684296" cy="369332"/>
          </a:xfrm>
          <a:prstGeom prst="rect">
            <a:avLst/>
          </a:prstGeom>
        </p:spPr>
        <p:txBody>
          <a:bodyPr wrap="none">
            <a:spAutoFit/>
          </a:bodyPr>
          <a:lstStyle/>
          <a:p>
            <a:r>
              <a:rPr lang="en-US" sz="1800" b="1" dirty="0" smtClean="0">
                <a:solidFill>
                  <a:srgbClr val="C00000"/>
                </a:solidFill>
                <a:latin typeface="Century Gothic"/>
                <a:ea typeface="Century Gothic"/>
                <a:cs typeface="Century Gothic"/>
                <a:sym typeface="Century Gothic"/>
              </a:rPr>
              <a:t>WATERFALL MODEL &amp; USECASE DIAGRAM</a:t>
            </a:r>
            <a:endParaRPr lang="en-US" sz="1800" b="1" dirty="0">
              <a:solidFill>
                <a:srgbClr val="7F7F7F"/>
              </a:solidFill>
              <a:latin typeface="Century Gothic"/>
              <a:ea typeface="Century Gothic"/>
              <a:cs typeface="Century Gothic"/>
              <a:sym typeface="Century Gothic"/>
            </a:endParaRPr>
          </a:p>
        </p:txBody>
      </p:sp>
      <p:sp>
        <p:nvSpPr>
          <p:cNvPr id="103" name="Rectangle 102"/>
          <p:cNvSpPr/>
          <p:nvPr/>
        </p:nvSpPr>
        <p:spPr>
          <a:xfrm>
            <a:off x="717872" y="3751429"/>
            <a:ext cx="3381054" cy="369332"/>
          </a:xfrm>
          <a:prstGeom prst="rect">
            <a:avLst/>
          </a:prstGeom>
        </p:spPr>
        <p:txBody>
          <a:bodyPr wrap="none">
            <a:spAutoFit/>
          </a:bodyPr>
          <a:lstStyle/>
          <a:p>
            <a:pPr lvl="0"/>
            <a:r>
              <a:rPr lang="en-US" sz="1800" b="1" dirty="0" smtClean="0">
                <a:solidFill>
                  <a:srgbClr val="C00000"/>
                </a:solidFill>
                <a:latin typeface="Century Gothic"/>
                <a:ea typeface="Century Gothic"/>
                <a:cs typeface="Century Gothic"/>
                <a:sym typeface="Century Gothic"/>
              </a:rPr>
              <a:t>SYSTEM FLOW &amp; ER DIAGRAM</a:t>
            </a:r>
            <a:endParaRPr lang="en-US" sz="1800" b="1" dirty="0">
              <a:solidFill>
                <a:srgbClr val="7F7F7F"/>
              </a:solidFill>
              <a:latin typeface="Century Gothic"/>
              <a:ea typeface="Century Gothic"/>
              <a:cs typeface="Century Gothic"/>
              <a:sym typeface="Century Gothic"/>
            </a:endParaRPr>
          </a:p>
        </p:txBody>
      </p:sp>
      <p:sp>
        <p:nvSpPr>
          <p:cNvPr id="47" name="Rectangle 46"/>
          <p:cNvSpPr/>
          <p:nvPr/>
        </p:nvSpPr>
        <p:spPr>
          <a:xfrm>
            <a:off x="717872" y="2561741"/>
            <a:ext cx="1725152" cy="369332"/>
          </a:xfrm>
          <a:prstGeom prst="rect">
            <a:avLst/>
          </a:prstGeom>
        </p:spPr>
        <p:txBody>
          <a:bodyPr wrap="none">
            <a:spAutoFit/>
          </a:bodyPr>
          <a:lstStyle/>
          <a:p>
            <a:pPr lvl="0"/>
            <a:r>
              <a:rPr lang="en-US" sz="1800" b="1" dirty="0" smtClean="0">
                <a:solidFill>
                  <a:srgbClr val="C00000"/>
                </a:solidFill>
                <a:latin typeface="Century Gothic"/>
                <a:ea typeface="Century Gothic"/>
                <a:cs typeface="Century Gothic"/>
                <a:sym typeface="Century Gothic"/>
              </a:rPr>
              <a:t>ADVANTAGES</a:t>
            </a:r>
            <a:endParaRPr lang="en-US" sz="1800" b="1" dirty="0">
              <a:solidFill>
                <a:srgbClr val="7F7F7F"/>
              </a:solidFill>
              <a:latin typeface="Century Gothic"/>
              <a:ea typeface="Century Gothic"/>
              <a:cs typeface="Century Gothic"/>
              <a:sym typeface="Century Gothic"/>
            </a:endParaRPr>
          </a:p>
        </p:txBody>
      </p:sp>
      <p:sp>
        <p:nvSpPr>
          <p:cNvPr id="48" name="Rectangle 47"/>
          <p:cNvSpPr/>
          <p:nvPr/>
        </p:nvSpPr>
        <p:spPr>
          <a:xfrm>
            <a:off x="742391" y="4327720"/>
            <a:ext cx="1707519" cy="369332"/>
          </a:xfrm>
          <a:prstGeom prst="rect">
            <a:avLst/>
          </a:prstGeom>
        </p:spPr>
        <p:txBody>
          <a:bodyPr wrap="none">
            <a:spAutoFit/>
          </a:bodyPr>
          <a:lstStyle/>
          <a:p>
            <a:pPr lvl="0"/>
            <a:r>
              <a:rPr lang="en-US" sz="1800" b="1" dirty="0" smtClean="0">
                <a:solidFill>
                  <a:srgbClr val="C00000"/>
                </a:solidFill>
                <a:latin typeface="Century Gothic"/>
                <a:ea typeface="Century Gothic"/>
                <a:cs typeface="Century Gothic"/>
                <a:sym typeface="Century Gothic"/>
              </a:rPr>
              <a:t>CONCLUSION</a:t>
            </a:r>
            <a:endParaRPr lang="en-US" sz="1800" b="1" dirty="0">
              <a:solidFill>
                <a:srgbClr val="7F7F7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5295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8" grpId="0"/>
      <p:bldP spid="99" grpId="0"/>
      <p:bldP spid="100" grpId="0"/>
      <p:bldP spid="102" grpId="0"/>
      <p:bldP spid="103"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8" name="Google Shape;298;p21"/>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9" name="Google Shape;299;p21"/>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a:solidFill>
                  <a:schemeClr val="lt1"/>
                </a:solidFill>
                <a:latin typeface="Century Gothic"/>
                <a:ea typeface="Century Gothic"/>
                <a:cs typeface="Century Gothic"/>
                <a:sym typeface="Century Gothic"/>
              </a:rPr>
              <a:t>01</a:t>
            </a:r>
            <a:endParaRPr sz="1800">
              <a:solidFill>
                <a:schemeClr val="lt1"/>
              </a:solidFill>
              <a:latin typeface="Century Gothic"/>
              <a:ea typeface="Century Gothic"/>
              <a:cs typeface="Century Gothic"/>
              <a:sym typeface="Century Gothic"/>
            </a:endParaRPr>
          </a:p>
        </p:txBody>
      </p:sp>
      <p:grpSp>
        <p:nvGrpSpPr>
          <p:cNvPr id="300" name="Google Shape;300;p21"/>
          <p:cNvGrpSpPr/>
          <p:nvPr/>
        </p:nvGrpSpPr>
        <p:grpSpPr>
          <a:xfrm>
            <a:off x="2925547" y="2033583"/>
            <a:ext cx="6218453" cy="1545772"/>
            <a:chOff x="3900730" y="2711443"/>
            <a:chExt cx="8291270" cy="2061029"/>
          </a:xfrm>
        </p:grpSpPr>
        <p:sp>
          <p:nvSpPr>
            <p:cNvPr id="301" name="Google Shape;301;p21"/>
            <p:cNvSpPr/>
            <p:nvPr/>
          </p:nvSpPr>
          <p:spPr>
            <a:xfrm>
              <a:off x="3900730" y="2711443"/>
              <a:ext cx="8291270" cy="206102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302" name="Google Shape;302;p21"/>
            <p:cNvSpPr txBox="1"/>
            <p:nvPr/>
          </p:nvSpPr>
          <p:spPr>
            <a:xfrm>
              <a:off x="4107306" y="3437743"/>
              <a:ext cx="7654977" cy="1198357"/>
            </a:xfrm>
            <a:prstGeom prst="rect">
              <a:avLst/>
            </a:prstGeom>
            <a:noFill/>
            <a:ln>
              <a:noFill/>
            </a:ln>
          </p:spPr>
          <p:txBody>
            <a:bodyPr spcFirstLastPara="1" wrap="square" lIns="91425" tIns="45700" rIns="91425" bIns="45700" anchor="t" anchorCtr="0">
              <a:noAutofit/>
            </a:bodyPr>
            <a:lstStyle/>
            <a:p>
              <a:pPr lvl="1" algn="ctr"/>
              <a:r>
                <a:rPr lang="en-US" sz="2000" b="1" dirty="0" smtClean="0">
                  <a:solidFill>
                    <a:schemeClr val="lt1"/>
                  </a:solidFill>
                  <a:latin typeface="Century Gothic"/>
                  <a:ea typeface="Century Gothic"/>
                  <a:cs typeface="Century Gothic"/>
                  <a:sym typeface="Century Gothic"/>
                </a:rPr>
                <a:t>WHAT IS ELECTORAL PROCESS MANAGEMENT?</a:t>
              </a:r>
              <a:endParaRPr sz="2000" b="1" dirty="0">
                <a:solidFill>
                  <a:schemeClr val="lt1"/>
                </a:solidFill>
                <a:latin typeface="Century Gothic"/>
                <a:ea typeface="Century Gothic"/>
                <a:cs typeface="Century Gothic"/>
                <a:sym typeface="Century Gothic"/>
              </a:endParaRPr>
            </a:p>
          </p:txBody>
        </p:sp>
      </p:grpSp>
      <p:pic>
        <p:nvPicPr>
          <p:cNvPr id="306" name="Google Shape;306;p21"/>
          <p:cNvPicPr preferRelativeResize="0"/>
          <p:nvPr/>
        </p:nvPicPr>
        <p:blipFill rotWithShape="1">
          <a:blip r:embed="rId3">
            <a:alphaModFix/>
          </a:blip>
          <a:srcRect/>
          <a:stretch/>
        </p:blipFill>
        <p:spPr>
          <a:xfrm>
            <a:off x="-834633" y="1433598"/>
            <a:ext cx="4319961" cy="2639976"/>
          </a:xfrm>
          <a:prstGeom prst="rect">
            <a:avLst/>
          </a:prstGeom>
          <a:noFill/>
          <a:ln>
            <a:noFill/>
          </a:ln>
        </p:spPr>
      </p:pic>
      <p:sp>
        <p:nvSpPr>
          <p:cNvPr id="307" name="Google Shape;307;p21"/>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Introduction</a:t>
            </a:r>
            <a:endParaRPr sz="1800" b="1" dirty="0">
              <a:solidFill>
                <a:srgbClr val="C00000"/>
              </a:solidFill>
              <a:latin typeface="Century Gothic"/>
              <a:ea typeface="Century Gothic"/>
              <a:cs typeface="Century Gothic"/>
              <a:sym typeface="Century Gothic"/>
            </a:endParaRPr>
          </a:p>
        </p:txBody>
      </p:sp>
      <p:pic>
        <p:nvPicPr>
          <p:cNvPr id="2" name="Picture 1"/>
          <p:cNvPicPr>
            <a:picLocks noChangeAspect="1"/>
          </p:cNvPicPr>
          <p:nvPr/>
        </p:nvPicPr>
        <p:blipFill>
          <a:blip r:embed="rId4"/>
          <a:stretch>
            <a:fillRect/>
          </a:stretch>
        </p:blipFill>
        <p:spPr>
          <a:xfrm>
            <a:off x="-179883" y="1648544"/>
            <a:ext cx="3105429" cy="2031541"/>
          </a:xfrm>
          <a:prstGeom prst="rect">
            <a:avLst/>
          </a:prstGeom>
        </p:spPr>
      </p:pic>
    </p:spTree>
    <p:extLst>
      <p:ext uri="{BB962C8B-B14F-4D97-AF65-F5344CB8AC3E}">
        <p14:creationId xmlns:p14="http://schemas.microsoft.com/office/powerpoint/2010/main" val="413401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500"/>
                                        <p:tgtEl>
                                          <p:spTgt spid="3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7" name="Google Shape;167;p16"/>
          <p:cNvSpPr txBox="1"/>
          <p:nvPr/>
        </p:nvSpPr>
        <p:spPr>
          <a:xfrm>
            <a:off x="556044" y="715947"/>
            <a:ext cx="1367561" cy="284693"/>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tr-TR" sz="1400" dirty="0" smtClean="0">
                <a:solidFill>
                  <a:schemeClr val="lt1"/>
                </a:solidFill>
                <a:latin typeface="Century Gothic"/>
                <a:ea typeface="Century Gothic"/>
                <a:cs typeface="Century Gothic"/>
                <a:sym typeface="Century Gothic"/>
              </a:rPr>
              <a:t> </a:t>
            </a:r>
            <a:r>
              <a:rPr lang="tr-TR" sz="1400" dirty="0">
                <a:solidFill>
                  <a:schemeClr val="lt1"/>
                </a:solidFill>
                <a:latin typeface="Century Gothic"/>
                <a:ea typeface="Century Gothic"/>
                <a:cs typeface="Century Gothic"/>
                <a:sym typeface="Century Gothic"/>
              </a:rPr>
              <a:t>ONE </a:t>
            </a:r>
            <a:endParaRPr sz="1400" dirty="0">
              <a:solidFill>
                <a:schemeClr val="lt1"/>
              </a:solidFill>
              <a:latin typeface="Century Gothic"/>
              <a:ea typeface="Century Gothic"/>
              <a:cs typeface="Century Gothic"/>
              <a:sym typeface="Century Gothic"/>
            </a:endParaRPr>
          </a:p>
        </p:txBody>
      </p:sp>
      <p:sp>
        <p:nvSpPr>
          <p:cNvPr id="168" name="Google Shape;168;p16"/>
          <p:cNvSpPr txBox="1"/>
          <p:nvPr/>
        </p:nvSpPr>
        <p:spPr>
          <a:xfrm>
            <a:off x="845230" y="849147"/>
            <a:ext cx="887341" cy="830997"/>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5000" b="1" dirty="0">
                <a:solidFill>
                  <a:schemeClr val="lt1"/>
                </a:solidFill>
                <a:latin typeface="Century Gothic"/>
                <a:ea typeface="Century Gothic"/>
                <a:cs typeface="Century Gothic"/>
                <a:sym typeface="Century Gothic"/>
              </a:rPr>
              <a:t>01</a:t>
            </a:r>
            <a:endParaRPr sz="5000" b="1" dirty="0">
              <a:solidFill>
                <a:schemeClr val="lt1"/>
              </a:solidFill>
              <a:latin typeface="Century Gothic"/>
              <a:ea typeface="Century Gothic"/>
              <a:cs typeface="Century Gothic"/>
              <a:sym typeface="Century Gothic"/>
            </a:endParaRPr>
          </a:p>
        </p:txBody>
      </p:sp>
      <p:sp>
        <p:nvSpPr>
          <p:cNvPr id="169" name="Google Shape;169;p16"/>
          <p:cNvSpPr txBox="1"/>
          <p:nvPr/>
        </p:nvSpPr>
        <p:spPr>
          <a:xfrm>
            <a:off x="2021757" y="308149"/>
            <a:ext cx="4417187" cy="623248"/>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3600" b="1" dirty="0" smtClean="0">
                <a:solidFill>
                  <a:srgbClr val="C00000"/>
                </a:solidFill>
                <a:latin typeface="Century Gothic"/>
                <a:ea typeface="Century Gothic"/>
                <a:cs typeface="Century Gothic"/>
                <a:sym typeface="Century Gothic"/>
              </a:rPr>
              <a:t>Introduction</a:t>
            </a:r>
            <a:endParaRPr sz="3600" b="1" dirty="0">
              <a:solidFill>
                <a:srgbClr val="7F7F7F"/>
              </a:solidFill>
              <a:latin typeface="Century Gothic"/>
              <a:ea typeface="Century Gothic"/>
              <a:cs typeface="Century Gothic"/>
              <a:sym typeface="Century Gothic"/>
            </a:endParaRPr>
          </a:p>
        </p:txBody>
      </p:sp>
      <p:sp>
        <p:nvSpPr>
          <p:cNvPr id="170" name="Google Shape;170;p16"/>
          <p:cNvSpPr/>
          <p:nvPr/>
        </p:nvSpPr>
        <p:spPr>
          <a:xfrm>
            <a:off x="1126551" y="1727203"/>
            <a:ext cx="5984064" cy="1993563"/>
          </a:xfrm>
          <a:prstGeom prst="rect">
            <a:avLst/>
          </a:prstGeom>
          <a:noFill/>
          <a:ln>
            <a:noFill/>
          </a:ln>
        </p:spPr>
        <p:txBody>
          <a:bodyPr spcFirstLastPara="1" wrap="square" lIns="68575" tIns="34275" rIns="68575" bIns="34275" anchor="t" anchorCtr="0">
            <a:noAutofit/>
          </a:bodyPr>
          <a:lstStyle/>
          <a:p>
            <a:pPr algn="just"/>
            <a:r>
              <a:rPr lang="en-US" dirty="0"/>
              <a:t>The “Electoral Process Management System” is a modern developed system to cast a vote. It depicts the development taking in the field of technology which are improving our lifestyles. This system includes all the processes that takes place in an actual voting process, like displaying all the competing parties and their respective representatives, also it contains a separate window for electoral manager which contains all the necessary details like number of votes casted, total number of votes gained by all parties, and hence the final result</a:t>
            </a:r>
            <a:r>
              <a:rPr lang="en-US" dirty="0" smtClean="0"/>
              <a:t>.</a:t>
            </a:r>
          </a:p>
          <a:p>
            <a:pPr algn="just"/>
            <a:endParaRPr lang="en-US" dirty="0"/>
          </a:p>
          <a:p>
            <a:pPr marL="0" marR="0" lvl="0" indent="0" algn="l" rtl="0">
              <a:spcBef>
                <a:spcPts val="0"/>
              </a:spcBef>
              <a:spcAft>
                <a:spcPts val="0"/>
              </a:spcAft>
              <a:buNone/>
            </a:pPr>
            <a:endParaRPr sz="1100" dirty="0">
              <a:solidFill>
                <a:srgbClr val="D8D8D8"/>
              </a:solidFill>
              <a:latin typeface="Century Gothic"/>
              <a:ea typeface="Century Gothic"/>
              <a:cs typeface="Century Gothic"/>
              <a:sym typeface="Century Gothic"/>
            </a:endParaRPr>
          </a:p>
        </p:txBody>
      </p:sp>
      <p:sp>
        <p:nvSpPr>
          <p:cNvPr id="171" name="Google Shape;171;p16"/>
          <p:cNvSpPr/>
          <p:nvPr/>
        </p:nvSpPr>
        <p:spPr>
          <a:xfrm rot="10800000" flipH="1">
            <a:off x="7249903" y="-757672"/>
            <a:ext cx="1436897" cy="1436897"/>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72" name="Google Shape;172;p16"/>
          <p:cNvSpPr/>
          <p:nvPr/>
        </p:nvSpPr>
        <p:spPr>
          <a:xfrm rot="10800000" flipH="1">
            <a:off x="6939105" y="4609823"/>
            <a:ext cx="1442895" cy="1442895"/>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176" name="Google Shape;176;p16"/>
          <p:cNvGrpSpPr/>
          <p:nvPr/>
        </p:nvGrpSpPr>
        <p:grpSpPr>
          <a:xfrm>
            <a:off x="1732571" y="1047699"/>
            <a:ext cx="4260056" cy="34289"/>
            <a:chOff x="5029200" y="2769580"/>
            <a:chExt cx="5680075" cy="45719"/>
          </a:xfrm>
        </p:grpSpPr>
        <p:sp>
          <p:nvSpPr>
            <p:cNvPr id="177" name="Google Shape;177;p16"/>
            <p:cNvSpPr/>
            <p:nvPr/>
          </p:nvSpPr>
          <p:spPr>
            <a:xfrm>
              <a:off x="5029200" y="2769580"/>
              <a:ext cx="723900" cy="4571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cxnSp>
          <p:nvCxnSpPr>
            <p:cNvPr id="178" name="Google Shape;178;p16"/>
            <p:cNvCxnSpPr/>
            <p:nvPr/>
          </p:nvCxnSpPr>
          <p:spPr>
            <a:xfrm>
              <a:off x="5711825" y="2792439"/>
              <a:ext cx="4997450" cy="0"/>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500"/>
                                        <p:tgtEl>
                                          <p:spTgt spid="172"/>
                                        </p:tgtEl>
                                        <p:attrNameLst>
                                          <p:attrName>ppt_w</p:attrName>
                                        </p:attrNameLst>
                                      </p:cBhvr>
                                      <p:tavLst>
                                        <p:tav tm="0">
                                          <p:val>
                                            <p:strVal val="0"/>
                                          </p:val>
                                        </p:tav>
                                        <p:tav tm="100000">
                                          <p:val>
                                            <p:strVal val="#ppt_w"/>
                                          </p:val>
                                        </p:tav>
                                      </p:tavLst>
                                    </p:anim>
                                    <p:anim calcmode="lin" valueType="num">
                                      <p:cBhvr additive="base">
                                        <p:cTn id="8" dur="500"/>
                                        <p:tgtEl>
                                          <p:spTgt spid="17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750"/>
                                  </p:stCondLst>
                                  <p:childTnLst>
                                    <p:set>
                                      <p:cBhvr>
                                        <p:cTn id="10" dur="1" fill="hold">
                                          <p:stCondLst>
                                            <p:cond delay="0"/>
                                          </p:stCondLst>
                                        </p:cTn>
                                        <p:tgtEl>
                                          <p:spTgt spid="171"/>
                                        </p:tgtEl>
                                        <p:attrNameLst>
                                          <p:attrName>style.visibility</p:attrName>
                                        </p:attrNameLst>
                                      </p:cBhvr>
                                      <p:to>
                                        <p:strVal val="visible"/>
                                      </p:to>
                                    </p:set>
                                    <p:anim calcmode="lin" valueType="num">
                                      <p:cBhvr additive="base">
                                        <p:cTn id="11" dur="500"/>
                                        <p:tgtEl>
                                          <p:spTgt spid="171"/>
                                        </p:tgtEl>
                                        <p:attrNameLst>
                                          <p:attrName>ppt_w</p:attrName>
                                        </p:attrNameLst>
                                      </p:cBhvr>
                                      <p:tavLst>
                                        <p:tav tm="0">
                                          <p:val>
                                            <p:strVal val="0"/>
                                          </p:val>
                                        </p:tav>
                                        <p:tav tm="100000">
                                          <p:val>
                                            <p:strVal val="#ppt_w"/>
                                          </p:val>
                                        </p:tav>
                                      </p:tavLst>
                                    </p:anim>
                                    <p:anim calcmode="lin" valueType="num">
                                      <p:cBhvr additive="base">
                                        <p:cTn id="12" dur="500"/>
                                        <p:tgtEl>
                                          <p:spTgt spid="17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anim calcmode="lin" valueType="num">
                                      <p:cBhvr additive="base">
                                        <p:cTn id="15" dur="500"/>
                                        <p:tgtEl>
                                          <p:spTgt spid="167"/>
                                        </p:tgtEl>
                                        <p:attrNameLst>
                                          <p:attrName>ppt_w</p:attrName>
                                        </p:attrNameLst>
                                      </p:cBhvr>
                                      <p:tavLst>
                                        <p:tav tm="0">
                                          <p:val>
                                            <p:strVal val="0"/>
                                          </p:val>
                                        </p:tav>
                                        <p:tav tm="100000">
                                          <p:val>
                                            <p:strVal val="#ppt_w"/>
                                          </p:val>
                                        </p:tav>
                                      </p:tavLst>
                                    </p:anim>
                                    <p:anim calcmode="lin" valueType="num">
                                      <p:cBhvr additive="base">
                                        <p:cTn id="16" dur="500"/>
                                        <p:tgtEl>
                                          <p:spTgt spid="16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anim calcmode="lin" valueType="num">
                                      <p:cBhvr additive="base">
                                        <p:cTn id="19" dur="500"/>
                                        <p:tgtEl>
                                          <p:spTgt spid="168"/>
                                        </p:tgtEl>
                                        <p:attrNameLst>
                                          <p:attrName>ppt_w</p:attrName>
                                        </p:attrNameLst>
                                      </p:cBhvr>
                                      <p:tavLst>
                                        <p:tav tm="0">
                                          <p:val>
                                            <p:strVal val="0"/>
                                          </p:val>
                                        </p:tav>
                                        <p:tav tm="100000">
                                          <p:val>
                                            <p:strVal val="#ppt_w"/>
                                          </p:val>
                                        </p:tav>
                                      </p:tavLst>
                                    </p:anim>
                                    <p:anim calcmode="lin" valueType="num">
                                      <p:cBhvr additive="base">
                                        <p:cTn id="20" dur="500"/>
                                        <p:tgtEl>
                                          <p:spTgt spid="168"/>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169"/>
                                        </p:tgtEl>
                                      </p:cBhvr>
                                    </p:animEffect>
                                    <p:animScale>
                                      <p:cBhvr>
                                        <p:cTn id="25" dur="250" autoRev="1" fill="hold"/>
                                        <p:tgtEl>
                                          <p:spTgt spid="169"/>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70"/>
                                        </p:tgtEl>
                                        <p:attrNameLst>
                                          <p:attrName>style.visibility</p:attrName>
                                        </p:attrNameLst>
                                      </p:cBhvr>
                                      <p:to>
                                        <p:strVal val="visible"/>
                                      </p:to>
                                    </p:set>
                                    <p:animEffect transition="in" filter="wipe(down)">
                                      <p:cBhvr>
                                        <p:cTn id="30" dur="500"/>
                                        <p:tgtEl>
                                          <p:spTgt spid="170"/>
                                        </p:tgtEl>
                                      </p:cBhvr>
                                    </p:animEffect>
                                  </p:childTnLst>
                                </p:cTn>
                              </p:par>
                              <p:par>
                                <p:cTn id="31" presetID="10" presetClass="entr" presetSubtype="0" fill="hold" nodeType="withEffect">
                                  <p:stCondLst>
                                    <p:cond delay="0"/>
                                  </p:stCondLst>
                                  <p:childTnLst>
                                    <p:set>
                                      <p:cBhvr>
                                        <p:cTn id="32" dur="1" fill="hold">
                                          <p:stCondLst>
                                            <p:cond delay="0"/>
                                          </p:stCondLst>
                                        </p:cTn>
                                        <p:tgtEl>
                                          <p:spTgt spid="176"/>
                                        </p:tgtEl>
                                        <p:attrNameLst>
                                          <p:attrName>style.visibility</p:attrName>
                                        </p:attrNameLst>
                                      </p:cBhvr>
                                      <p:to>
                                        <p:strVal val="visible"/>
                                      </p:to>
                                    </p:set>
                                    <p:animEffect transition="in" filter="fade">
                                      <p:cBhvr>
                                        <p:cTn id="33"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8" name="Google Shape;298;p21"/>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9" name="Google Shape;299;p21"/>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smtClean="0">
                <a:solidFill>
                  <a:schemeClr val="lt1"/>
                </a:solidFill>
                <a:latin typeface="Century Gothic"/>
                <a:ea typeface="Century Gothic"/>
                <a:cs typeface="Century Gothic"/>
                <a:sym typeface="Century Gothic"/>
              </a:rPr>
              <a:t>2</a:t>
            </a:r>
            <a:endParaRPr sz="1800" dirty="0">
              <a:solidFill>
                <a:schemeClr val="lt1"/>
              </a:solidFill>
              <a:latin typeface="Century Gothic"/>
              <a:ea typeface="Century Gothic"/>
              <a:cs typeface="Century Gothic"/>
              <a:sym typeface="Century Gothic"/>
            </a:endParaRPr>
          </a:p>
        </p:txBody>
      </p:sp>
      <p:grpSp>
        <p:nvGrpSpPr>
          <p:cNvPr id="300" name="Google Shape;300;p21"/>
          <p:cNvGrpSpPr/>
          <p:nvPr/>
        </p:nvGrpSpPr>
        <p:grpSpPr>
          <a:xfrm>
            <a:off x="2925547" y="2033583"/>
            <a:ext cx="6218453" cy="1545772"/>
            <a:chOff x="3900730" y="2711443"/>
            <a:chExt cx="8291270" cy="2061029"/>
          </a:xfrm>
        </p:grpSpPr>
        <p:sp>
          <p:nvSpPr>
            <p:cNvPr id="301" name="Google Shape;301;p21"/>
            <p:cNvSpPr/>
            <p:nvPr/>
          </p:nvSpPr>
          <p:spPr>
            <a:xfrm>
              <a:off x="3900730" y="2711443"/>
              <a:ext cx="8291270" cy="206102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302" name="Google Shape;302;p21"/>
            <p:cNvSpPr txBox="1"/>
            <p:nvPr/>
          </p:nvSpPr>
          <p:spPr>
            <a:xfrm>
              <a:off x="4107306" y="3142779"/>
              <a:ext cx="7654977" cy="1198357"/>
            </a:xfrm>
            <a:prstGeom prst="rect">
              <a:avLst/>
            </a:prstGeom>
            <a:noFill/>
            <a:ln>
              <a:noFill/>
            </a:ln>
          </p:spPr>
          <p:txBody>
            <a:bodyPr spcFirstLastPara="1" wrap="square" lIns="91425" tIns="45700" rIns="91425" bIns="45700" anchor="t" anchorCtr="0">
              <a:noAutofit/>
            </a:bodyPr>
            <a:lstStyle/>
            <a:p>
              <a:pPr lvl="1" algn="ctr"/>
              <a:r>
                <a:rPr lang="en-US" sz="2000" b="1" dirty="0" smtClean="0">
                  <a:solidFill>
                    <a:schemeClr val="lt1"/>
                  </a:solidFill>
                  <a:latin typeface="Century Gothic"/>
                  <a:ea typeface="Century Gothic"/>
                  <a:cs typeface="Century Gothic"/>
                  <a:sym typeface="Century Gothic"/>
                </a:rPr>
                <a:t>WHAT IS THE PROBLEM WITH CURRENT ELECTORAL MANAGEMENT PROCESS?</a:t>
              </a:r>
              <a:endParaRPr sz="2000" b="1" dirty="0">
                <a:solidFill>
                  <a:schemeClr val="lt1"/>
                </a:solidFill>
                <a:latin typeface="Century Gothic"/>
                <a:ea typeface="Century Gothic"/>
                <a:cs typeface="Century Gothic"/>
                <a:sym typeface="Century Gothic"/>
              </a:endParaRPr>
            </a:p>
          </p:txBody>
        </p:sp>
      </p:grpSp>
      <p:pic>
        <p:nvPicPr>
          <p:cNvPr id="306" name="Google Shape;306;p21"/>
          <p:cNvPicPr preferRelativeResize="0"/>
          <p:nvPr/>
        </p:nvPicPr>
        <p:blipFill rotWithShape="1">
          <a:blip r:embed="rId3">
            <a:alphaModFix/>
          </a:blip>
          <a:srcRect/>
          <a:stretch/>
        </p:blipFill>
        <p:spPr>
          <a:xfrm>
            <a:off x="-834633" y="1433598"/>
            <a:ext cx="4319961" cy="2639976"/>
          </a:xfrm>
          <a:prstGeom prst="rect">
            <a:avLst/>
          </a:prstGeom>
          <a:noFill/>
          <a:ln>
            <a:noFill/>
          </a:ln>
        </p:spPr>
      </p:pic>
      <p:sp>
        <p:nvSpPr>
          <p:cNvPr id="307" name="Google Shape;307;p21"/>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Problem Statement</a:t>
            </a:r>
            <a:endParaRPr sz="1800" b="1" dirty="0">
              <a:solidFill>
                <a:srgbClr val="C00000"/>
              </a:solidFill>
              <a:latin typeface="Century Gothic"/>
              <a:ea typeface="Century Gothic"/>
              <a:cs typeface="Century Gothic"/>
              <a:sym typeface="Century Gothic"/>
            </a:endParaRPr>
          </a:p>
        </p:txBody>
      </p:sp>
      <p:pic>
        <p:nvPicPr>
          <p:cNvPr id="4" name="Picture 3"/>
          <p:cNvPicPr>
            <a:picLocks noChangeAspect="1"/>
          </p:cNvPicPr>
          <p:nvPr/>
        </p:nvPicPr>
        <p:blipFill>
          <a:blip r:embed="rId4"/>
          <a:stretch>
            <a:fillRect/>
          </a:stretch>
        </p:blipFill>
        <p:spPr>
          <a:xfrm>
            <a:off x="-186691" y="1709733"/>
            <a:ext cx="3112237" cy="1921198"/>
          </a:xfrm>
          <a:prstGeom prst="rect">
            <a:avLst/>
          </a:prstGeom>
        </p:spPr>
      </p:pic>
    </p:spTree>
    <p:extLst>
      <p:ext uri="{BB962C8B-B14F-4D97-AF65-F5344CB8AC3E}">
        <p14:creationId xmlns:p14="http://schemas.microsoft.com/office/powerpoint/2010/main" val="75081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500"/>
                                        <p:tgtEl>
                                          <p:spTgt spid="3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p:nvPr/>
        </p:nvSpPr>
        <p:spPr>
          <a:xfrm rot="10800000" flipH="1">
            <a:off x="466726" y="176150"/>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2" name="Google Shape;202;p18"/>
          <p:cNvSpPr/>
          <p:nvPr/>
        </p:nvSpPr>
        <p:spPr>
          <a:xfrm rot="10800000" flipH="1">
            <a:off x="-248430" y="-320711"/>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3" name="Google Shape;203;p18"/>
          <p:cNvSpPr txBox="1"/>
          <p:nvPr/>
        </p:nvSpPr>
        <p:spPr>
          <a:xfrm>
            <a:off x="517512" y="251455"/>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Impact"/>
                <a:ea typeface="Impact"/>
                <a:cs typeface="Impact"/>
                <a:sym typeface="Impact"/>
              </a:rPr>
              <a:t>0</a:t>
            </a:r>
            <a:r>
              <a:rPr lang="en-US" sz="1800" dirty="0" smtClean="0">
                <a:solidFill>
                  <a:schemeClr val="lt1"/>
                </a:solidFill>
                <a:latin typeface="Impact"/>
                <a:ea typeface="Impact"/>
                <a:cs typeface="Impact"/>
                <a:sym typeface="Impact"/>
              </a:rPr>
              <a:t>2</a:t>
            </a:r>
            <a:endParaRPr sz="1800" dirty="0">
              <a:solidFill>
                <a:schemeClr val="lt1"/>
              </a:solidFill>
              <a:latin typeface="Impact"/>
              <a:ea typeface="Impact"/>
              <a:cs typeface="Impact"/>
              <a:sym typeface="Impact"/>
            </a:endParaRPr>
          </a:p>
        </p:txBody>
      </p:sp>
      <p:grpSp>
        <p:nvGrpSpPr>
          <p:cNvPr id="204" name="Google Shape;204;p18"/>
          <p:cNvGrpSpPr/>
          <p:nvPr/>
        </p:nvGrpSpPr>
        <p:grpSpPr>
          <a:xfrm>
            <a:off x="245642" y="859673"/>
            <a:ext cx="1334314" cy="1334314"/>
            <a:chOff x="785355" y="3394392"/>
            <a:chExt cx="1779085" cy="1779085"/>
          </a:xfrm>
        </p:grpSpPr>
        <p:pic>
          <p:nvPicPr>
            <p:cNvPr id="205" name="Google Shape;205;p18"/>
            <p:cNvPicPr preferRelativeResize="0"/>
            <p:nvPr/>
          </p:nvPicPr>
          <p:blipFill>
            <a:blip r:embed="rId3">
              <a:extLst>
                <a:ext uri="{28A0092B-C50C-407E-A947-70E740481C1C}">
                  <a14:useLocalDpi xmlns:a14="http://schemas.microsoft.com/office/drawing/2010/main" val="0"/>
                </a:ext>
              </a:extLst>
            </a:blip>
            <a:stretch>
              <a:fillRect/>
            </a:stretch>
          </p:blipFill>
          <p:spPr>
            <a:xfrm>
              <a:off x="785355" y="3394392"/>
              <a:ext cx="1779085" cy="1775556"/>
            </a:xfrm>
            <a:custGeom>
              <a:avLst/>
              <a:gdLst/>
              <a:ahLst/>
              <a:cxnLst/>
              <a:rect l="l" t="t" r="r" b="b"/>
              <a:pathLst>
                <a:path w="2160000" h="2160000" extrusionOk="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p:spPr>
        </p:pic>
        <p:grpSp>
          <p:nvGrpSpPr>
            <p:cNvPr id="206" name="Google Shape;206;p18"/>
            <p:cNvGrpSpPr/>
            <p:nvPr/>
          </p:nvGrpSpPr>
          <p:grpSpPr>
            <a:xfrm>
              <a:off x="785355" y="3394392"/>
              <a:ext cx="1779085" cy="1779085"/>
              <a:chOff x="785355" y="3394392"/>
              <a:chExt cx="1779085" cy="1779085"/>
            </a:xfrm>
          </p:grpSpPr>
          <p:sp>
            <p:nvSpPr>
              <p:cNvPr id="207" name="Google Shape;207;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8" name="Google Shape;208;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209" name="Google Shape;209;p18"/>
          <p:cNvGrpSpPr/>
          <p:nvPr/>
        </p:nvGrpSpPr>
        <p:grpSpPr>
          <a:xfrm>
            <a:off x="4800170" y="833478"/>
            <a:ext cx="1356393" cy="1334314"/>
            <a:chOff x="3602006" y="1628057"/>
            <a:chExt cx="1808524" cy="1779085"/>
          </a:xfrm>
        </p:grpSpPr>
        <p:pic>
          <p:nvPicPr>
            <p:cNvPr id="210" name="Google Shape;210;p18"/>
            <p:cNvPicPr preferRelativeResize="0"/>
            <p:nvPr/>
          </p:nvPicPr>
          <p:blipFill>
            <a:blip r:embed="rId4">
              <a:extLst>
                <a:ext uri="{28A0092B-C50C-407E-A947-70E740481C1C}">
                  <a14:useLocalDpi xmlns:a14="http://schemas.microsoft.com/office/drawing/2010/main" val="0"/>
                </a:ext>
              </a:extLst>
            </a:blip>
            <a:stretch>
              <a:fillRect/>
            </a:stretch>
          </p:blipFill>
          <p:spPr>
            <a:xfrm>
              <a:off x="3700230" y="1654172"/>
              <a:ext cx="1710300" cy="1752969"/>
            </a:xfrm>
            <a:custGeom>
              <a:avLst/>
              <a:gdLst/>
              <a:ahLst/>
              <a:cxnLst/>
              <a:rect l="l" t="t" r="r" b="b"/>
              <a:pathLst>
                <a:path w="2105506" h="2160000" extrusionOk="0">
                  <a:moveTo>
                    <a:pt x="1025506" y="0"/>
                  </a:moveTo>
                  <a:cubicBezTo>
                    <a:pt x="1621974" y="0"/>
                    <a:pt x="2105506" y="483532"/>
                    <a:pt x="2105506" y="1080000"/>
                  </a:cubicBezTo>
                  <a:cubicBezTo>
                    <a:pt x="2105506" y="1676468"/>
                    <a:pt x="1621974" y="2160000"/>
                    <a:pt x="1025506" y="2160000"/>
                  </a:cubicBezTo>
                  <a:cubicBezTo>
                    <a:pt x="578155" y="2160000"/>
                    <a:pt x="194331" y="1888014"/>
                    <a:pt x="30378" y="1500385"/>
                  </a:cubicBezTo>
                  <a:lnTo>
                    <a:pt x="0" y="1417387"/>
                  </a:lnTo>
                  <a:lnTo>
                    <a:pt x="0" y="742613"/>
                  </a:lnTo>
                  <a:lnTo>
                    <a:pt x="30378" y="659615"/>
                  </a:lnTo>
                  <a:cubicBezTo>
                    <a:pt x="194331" y="271987"/>
                    <a:pt x="578155" y="0"/>
                    <a:pt x="1025506" y="0"/>
                  </a:cubicBezTo>
                  <a:close/>
                </a:path>
              </a:pathLst>
            </a:custGeom>
            <a:noFill/>
            <a:ln>
              <a:noFill/>
            </a:ln>
          </p:spPr>
        </p:pic>
        <p:grpSp>
          <p:nvGrpSpPr>
            <p:cNvPr id="211" name="Google Shape;211;p18"/>
            <p:cNvGrpSpPr/>
            <p:nvPr/>
          </p:nvGrpSpPr>
          <p:grpSpPr>
            <a:xfrm>
              <a:off x="3602006" y="1628057"/>
              <a:ext cx="1779085" cy="1779085"/>
              <a:chOff x="785355" y="3394392"/>
              <a:chExt cx="1779085" cy="1779085"/>
            </a:xfrm>
          </p:grpSpPr>
          <p:sp>
            <p:nvSpPr>
              <p:cNvPr id="212" name="Google Shape;212;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13" name="Google Shape;213;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214" name="Google Shape;214;p18"/>
          <p:cNvGrpSpPr/>
          <p:nvPr/>
        </p:nvGrpSpPr>
        <p:grpSpPr>
          <a:xfrm>
            <a:off x="245642" y="2693139"/>
            <a:ext cx="1334314" cy="1334314"/>
            <a:chOff x="6480614" y="2705090"/>
            <a:chExt cx="1779085" cy="1779085"/>
          </a:xfrm>
        </p:grpSpPr>
        <p:pic>
          <p:nvPicPr>
            <p:cNvPr id="215" name="Google Shape;215;p18"/>
            <p:cNvPicPr preferRelativeResize="0"/>
            <p:nvPr/>
          </p:nvPicPr>
          <p:blipFill>
            <a:blip r:embed="rId5">
              <a:extLst>
                <a:ext uri="{28A0092B-C50C-407E-A947-70E740481C1C}">
                  <a14:useLocalDpi xmlns:a14="http://schemas.microsoft.com/office/drawing/2010/main" val="0"/>
                </a:ext>
              </a:extLst>
            </a:blip>
            <a:stretch>
              <a:fillRect/>
            </a:stretch>
          </p:blipFill>
          <p:spPr>
            <a:xfrm>
              <a:off x="6558357" y="2896347"/>
              <a:ext cx="1623600" cy="1396570"/>
            </a:xfrm>
            <a:custGeom>
              <a:avLst/>
              <a:gdLst/>
              <a:ahLst/>
              <a:cxnLst/>
              <a:rect l="l" t="t" r="r" b="b"/>
              <a:pathLst>
                <a:path w="2160000" h="2160000" extrusionOk="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p:spPr>
        </p:pic>
        <p:grpSp>
          <p:nvGrpSpPr>
            <p:cNvPr id="216" name="Google Shape;216;p18"/>
            <p:cNvGrpSpPr/>
            <p:nvPr/>
          </p:nvGrpSpPr>
          <p:grpSpPr>
            <a:xfrm>
              <a:off x="6480614" y="2705090"/>
              <a:ext cx="1779085" cy="1779085"/>
              <a:chOff x="785355" y="3394392"/>
              <a:chExt cx="1779085" cy="1779085"/>
            </a:xfrm>
          </p:grpSpPr>
          <p:sp>
            <p:nvSpPr>
              <p:cNvPr id="217" name="Google Shape;217;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18" name="Google Shape;218;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219" name="Google Shape;219;p18"/>
          <p:cNvGrpSpPr/>
          <p:nvPr/>
        </p:nvGrpSpPr>
        <p:grpSpPr>
          <a:xfrm>
            <a:off x="4332670" y="2617744"/>
            <a:ext cx="1334314" cy="1334314"/>
            <a:chOff x="8775709" y="3246640"/>
            <a:chExt cx="1779085" cy="1779085"/>
          </a:xfrm>
        </p:grpSpPr>
        <p:pic>
          <p:nvPicPr>
            <p:cNvPr id="220" name="Google Shape;220;p18"/>
            <p:cNvPicPr preferRelativeResize="0"/>
            <p:nvPr/>
          </p:nvPicPr>
          <p:blipFill>
            <a:blip r:embed="rId6">
              <a:extLst>
                <a:ext uri="{28A0092B-C50C-407E-A947-70E740481C1C}">
                  <a14:useLocalDpi xmlns:a14="http://schemas.microsoft.com/office/drawing/2010/main" val="0"/>
                </a:ext>
              </a:extLst>
            </a:blip>
            <a:stretch>
              <a:fillRect/>
            </a:stretch>
          </p:blipFill>
          <p:spPr>
            <a:xfrm>
              <a:off x="8805149" y="3246640"/>
              <a:ext cx="1749645" cy="1735204"/>
            </a:xfrm>
            <a:custGeom>
              <a:avLst/>
              <a:gdLst/>
              <a:ahLst/>
              <a:cxnLst/>
              <a:rect l="l" t="t" r="r" b="b"/>
              <a:pathLst>
                <a:path w="2160000" h="2160000" extrusionOk="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p:spPr>
        </p:pic>
        <p:grpSp>
          <p:nvGrpSpPr>
            <p:cNvPr id="221" name="Google Shape;221;p18"/>
            <p:cNvGrpSpPr/>
            <p:nvPr/>
          </p:nvGrpSpPr>
          <p:grpSpPr>
            <a:xfrm>
              <a:off x="8775709" y="3246640"/>
              <a:ext cx="1779085" cy="1779085"/>
              <a:chOff x="785355" y="3394392"/>
              <a:chExt cx="1779085" cy="1779085"/>
            </a:xfrm>
          </p:grpSpPr>
          <p:sp>
            <p:nvSpPr>
              <p:cNvPr id="222" name="Google Shape;222;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23" name="Google Shape;223;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sp>
        <p:nvSpPr>
          <p:cNvPr id="224" name="Google Shape;224;p18"/>
          <p:cNvSpPr txBox="1"/>
          <p:nvPr/>
        </p:nvSpPr>
        <p:spPr>
          <a:xfrm>
            <a:off x="1579956" y="1285382"/>
            <a:ext cx="3242293" cy="53772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b="1" dirty="0" smtClean="0">
                <a:solidFill>
                  <a:schemeClr val="tx1"/>
                </a:solidFill>
              </a:rPr>
              <a:t>EXPENSIVE AND TIME CONSUMING</a:t>
            </a:r>
            <a:endParaRPr b="1" dirty="0">
              <a:solidFill>
                <a:schemeClr val="tx1"/>
              </a:solidFill>
              <a:sym typeface="Arial"/>
            </a:endParaRPr>
          </a:p>
        </p:txBody>
      </p:sp>
      <p:sp>
        <p:nvSpPr>
          <p:cNvPr id="226" name="Google Shape;226;p18"/>
          <p:cNvSpPr txBox="1"/>
          <p:nvPr/>
        </p:nvSpPr>
        <p:spPr>
          <a:xfrm>
            <a:off x="1579956" y="3106380"/>
            <a:ext cx="2432151"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b="1" dirty="0" smtClean="0">
                <a:solidFill>
                  <a:schemeClr val="tx1"/>
                </a:solidFill>
                <a:latin typeface="Arial"/>
                <a:ea typeface="Arial"/>
                <a:cs typeface="Arial"/>
                <a:sym typeface="Arial"/>
              </a:rPr>
              <a:t>TOO MUCH PAPER WORK</a:t>
            </a:r>
            <a:endParaRPr b="1" dirty="0">
              <a:solidFill>
                <a:schemeClr val="tx1"/>
              </a:solidFill>
              <a:latin typeface="Arial"/>
              <a:ea typeface="Arial"/>
              <a:cs typeface="Arial"/>
              <a:sym typeface="Arial"/>
            </a:endParaRPr>
          </a:p>
        </p:txBody>
      </p:sp>
      <p:sp>
        <p:nvSpPr>
          <p:cNvPr id="228" name="Google Shape;228;p18"/>
          <p:cNvSpPr txBox="1"/>
          <p:nvPr/>
        </p:nvSpPr>
        <p:spPr>
          <a:xfrm>
            <a:off x="5923940" y="1355933"/>
            <a:ext cx="3151018" cy="58413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b="1" dirty="0" smtClean="0">
                <a:solidFill>
                  <a:schemeClr val="tx1"/>
                </a:solidFill>
              </a:rPr>
              <a:t>ERRORS DURING DATA ENTRY</a:t>
            </a:r>
            <a:endParaRPr b="1" dirty="0">
              <a:solidFill>
                <a:schemeClr val="tx1"/>
              </a:solidFill>
              <a:sym typeface="Arial"/>
            </a:endParaRPr>
          </a:p>
        </p:txBody>
      </p:sp>
      <p:sp>
        <p:nvSpPr>
          <p:cNvPr id="230" name="Google Shape;230;p18"/>
          <p:cNvSpPr txBox="1"/>
          <p:nvPr/>
        </p:nvSpPr>
        <p:spPr>
          <a:xfrm>
            <a:off x="5660382" y="3113785"/>
            <a:ext cx="3483618" cy="406751"/>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b="1" dirty="0" smtClean="0">
                <a:solidFill>
                  <a:schemeClr val="tx1"/>
                </a:solidFill>
              </a:rPr>
              <a:t>LOSS OF DATA DUE TO PAPER WORK</a:t>
            </a:r>
            <a:endParaRPr b="1" dirty="0">
              <a:solidFill>
                <a:schemeClr val="tx1"/>
              </a:solidFill>
              <a:sym typeface="Arial"/>
            </a:endParaRPr>
          </a:p>
        </p:txBody>
      </p:sp>
      <p:sp>
        <p:nvSpPr>
          <p:cNvPr id="232" name="Google Shape;232;p18"/>
          <p:cNvSpPr txBox="1"/>
          <p:nvPr/>
        </p:nvSpPr>
        <p:spPr>
          <a:xfrm>
            <a:off x="1014372" y="176150"/>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CURRENT PROBLEMS</a:t>
            </a:r>
            <a:endParaRPr sz="1800" b="1" dirty="0">
              <a:solidFill>
                <a:srgbClr val="C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0825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500"/>
                                        <p:tgtEl>
                                          <p:spTgt spid="204"/>
                                        </p:tgtEl>
                                        <p:attrNameLst>
                                          <p:attrName>ppt_w</p:attrName>
                                        </p:attrNameLst>
                                      </p:cBhvr>
                                      <p:tavLst>
                                        <p:tav tm="0">
                                          <p:val>
                                            <p:strVal val="0"/>
                                          </p:val>
                                        </p:tav>
                                        <p:tav tm="100000">
                                          <p:val>
                                            <p:strVal val="#ppt_w"/>
                                          </p:val>
                                        </p:tav>
                                      </p:tavLst>
                                    </p:anim>
                                    <p:anim calcmode="lin" valueType="num">
                                      <p:cBhvr additive="base">
                                        <p:cTn id="8" dur="500"/>
                                        <p:tgtEl>
                                          <p:spTgt spid="204"/>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500"/>
                                        <p:tgtEl>
                                          <p:spTgt spid="224"/>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214"/>
                                        </p:tgtEl>
                                        <p:attrNameLst>
                                          <p:attrName>style.visibility</p:attrName>
                                        </p:attrNameLst>
                                      </p:cBhvr>
                                      <p:to>
                                        <p:strVal val="visible"/>
                                      </p:to>
                                    </p:set>
                                    <p:anim calcmode="lin" valueType="num">
                                      <p:cBhvr additive="base">
                                        <p:cTn id="16" dur="500"/>
                                        <p:tgtEl>
                                          <p:spTgt spid="214"/>
                                        </p:tgtEl>
                                        <p:attrNameLst>
                                          <p:attrName>ppt_w</p:attrName>
                                        </p:attrNameLst>
                                      </p:cBhvr>
                                      <p:tavLst>
                                        <p:tav tm="0">
                                          <p:val>
                                            <p:strVal val="0"/>
                                          </p:val>
                                        </p:tav>
                                        <p:tav tm="100000">
                                          <p:val>
                                            <p:strVal val="#ppt_w"/>
                                          </p:val>
                                        </p:tav>
                                      </p:tavLst>
                                    </p:anim>
                                    <p:anim calcmode="lin" valueType="num">
                                      <p:cBhvr additive="base">
                                        <p:cTn id="17" dur="500"/>
                                        <p:tgtEl>
                                          <p:spTgt spid="214"/>
                                        </p:tgtEl>
                                        <p:attrNameLst>
                                          <p:attrName>ppt_h</p:attrName>
                                        </p:attrNameLst>
                                      </p:cBhvr>
                                      <p:tavLst>
                                        <p:tav tm="0">
                                          <p:val>
                                            <p:strVal val="0"/>
                                          </p:val>
                                        </p:tav>
                                        <p:tav tm="100000">
                                          <p:val>
                                            <p:strVal val="#ppt_h"/>
                                          </p:val>
                                        </p:tav>
                                      </p:tavLst>
                                    </p:anim>
                                  </p:childTnLst>
                                </p:cTn>
                              </p:par>
                              <p:par>
                                <p:cTn id="18" presetID="10" presetClass="entr" presetSubtype="0" fill="hold" nodeType="withEffect">
                                  <p:stCondLst>
                                    <p:cond delay="0"/>
                                  </p:stCondLst>
                                  <p:childTnLst>
                                    <p:set>
                                      <p:cBhvr>
                                        <p:cTn id="19" dur="1" fill="hold">
                                          <p:stCondLst>
                                            <p:cond delay="0"/>
                                          </p:stCondLst>
                                        </p:cTn>
                                        <p:tgtEl>
                                          <p:spTgt spid="226"/>
                                        </p:tgtEl>
                                        <p:attrNameLst>
                                          <p:attrName>style.visibility</p:attrName>
                                        </p:attrNameLst>
                                      </p:cBhvr>
                                      <p:to>
                                        <p:strVal val="visible"/>
                                      </p:to>
                                    </p:set>
                                    <p:animEffect transition="in" filter="fade">
                                      <p:cBhvr>
                                        <p:cTn id="20" dur="500"/>
                                        <p:tgtEl>
                                          <p:spTgt spid="226"/>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anim calcmode="lin" valueType="num">
                                      <p:cBhvr additive="base">
                                        <p:cTn id="25" dur="500"/>
                                        <p:tgtEl>
                                          <p:spTgt spid="209"/>
                                        </p:tgtEl>
                                        <p:attrNameLst>
                                          <p:attrName>ppt_w</p:attrName>
                                        </p:attrNameLst>
                                      </p:cBhvr>
                                      <p:tavLst>
                                        <p:tav tm="0">
                                          <p:val>
                                            <p:strVal val="0"/>
                                          </p:val>
                                        </p:tav>
                                        <p:tav tm="100000">
                                          <p:val>
                                            <p:strVal val="#ppt_w"/>
                                          </p:val>
                                        </p:tav>
                                      </p:tavLst>
                                    </p:anim>
                                    <p:anim calcmode="lin" valueType="num">
                                      <p:cBhvr additive="base">
                                        <p:cTn id="26" dur="500"/>
                                        <p:tgtEl>
                                          <p:spTgt spid="209"/>
                                        </p:tgtEl>
                                        <p:attrNameLst>
                                          <p:attrName>ppt_h</p:attrName>
                                        </p:attrNameLst>
                                      </p:cBhvr>
                                      <p:tavLst>
                                        <p:tav tm="0">
                                          <p:val>
                                            <p:strVal val="0"/>
                                          </p:val>
                                        </p:tav>
                                        <p:tav tm="100000">
                                          <p:val>
                                            <p:strVal val="#ppt_h"/>
                                          </p:val>
                                        </p:tav>
                                      </p:tavLst>
                                    </p:anim>
                                  </p:childTnLst>
                                </p:cTn>
                              </p:par>
                              <p:par>
                                <p:cTn id="27" presetID="10" presetClass="entr" presetSubtype="0" fill="hold" nodeType="withEffect">
                                  <p:stCondLst>
                                    <p:cond delay="0"/>
                                  </p:stCondLst>
                                  <p:childTnLst>
                                    <p:set>
                                      <p:cBhvr>
                                        <p:cTn id="28" dur="1" fill="hold">
                                          <p:stCondLst>
                                            <p:cond delay="0"/>
                                          </p:stCondLst>
                                        </p:cTn>
                                        <p:tgtEl>
                                          <p:spTgt spid="228"/>
                                        </p:tgtEl>
                                        <p:attrNameLst>
                                          <p:attrName>style.visibility</p:attrName>
                                        </p:attrNameLst>
                                      </p:cBhvr>
                                      <p:to>
                                        <p:strVal val="visible"/>
                                      </p:to>
                                    </p:set>
                                    <p:animEffect transition="in" filter="fade">
                                      <p:cBhvr>
                                        <p:cTn id="29" dur="500"/>
                                        <p:tgtEl>
                                          <p:spTgt spid="228"/>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219"/>
                                        </p:tgtEl>
                                        <p:attrNameLst>
                                          <p:attrName>style.visibility</p:attrName>
                                        </p:attrNameLst>
                                      </p:cBhvr>
                                      <p:to>
                                        <p:strVal val="visible"/>
                                      </p:to>
                                    </p:set>
                                    <p:anim calcmode="lin" valueType="num">
                                      <p:cBhvr additive="base">
                                        <p:cTn id="34" dur="500"/>
                                        <p:tgtEl>
                                          <p:spTgt spid="219"/>
                                        </p:tgtEl>
                                        <p:attrNameLst>
                                          <p:attrName>ppt_w</p:attrName>
                                        </p:attrNameLst>
                                      </p:cBhvr>
                                      <p:tavLst>
                                        <p:tav tm="0">
                                          <p:val>
                                            <p:strVal val="0"/>
                                          </p:val>
                                        </p:tav>
                                        <p:tav tm="100000">
                                          <p:val>
                                            <p:strVal val="#ppt_w"/>
                                          </p:val>
                                        </p:tav>
                                      </p:tavLst>
                                    </p:anim>
                                    <p:anim calcmode="lin" valueType="num">
                                      <p:cBhvr additive="base">
                                        <p:cTn id="35" dur="500"/>
                                        <p:tgtEl>
                                          <p:spTgt spid="219"/>
                                        </p:tgtEl>
                                        <p:attrNameLst>
                                          <p:attrName>ppt_h</p:attrName>
                                        </p:attrNameLst>
                                      </p:cBhvr>
                                      <p:tavLst>
                                        <p:tav tm="0">
                                          <p:val>
                                            <p:strVal val="0"/>
                                          </p:val>
                                        </p:tav>
                                        <p:tav tm="100000">
                                          <p:val>
                                            <p:strVal val="#ppt_h"/>
                                          </p:val>
                                        </p:tav>
                                      </p:tavLst>
                                    </p:anim>
                                  </p:childTnLst>
                                </p:cTn>
                              </p:par>
                              <p:par>
                                <p:cTn id="36" presetID="10" presetClass="entr" presetSubtype="0" fill="hold" nodeType="withEffect">
                                  <p:stCondLst>
                                    <p:cond delay="0"/>
                                  </p:stCondLst>
                                  <p:childTnLst>
                                    <p:set>
                                      <p:cBhvr>
                                        <p:cTn id="37" dur="1" fill="hold">
                                          <p:stCondLst>
                                            <p:cond delay="0"/>
                                          </p:stCondLst>
                                        </p:cTn>
                                        <p:tgtEl>
                                          <p:spTgt spid="230"/>
                                        </p:tgtEl>
                                        <p:attrNameLst>
                                          <p:attrName>style.visibility</p:attrName>
                                        </p:attrNameLst>
                                      </p:cBhvr>
                                      <p:to>
                                        <p:strVal val="visible"/>
                                      </p:to>
                                    </p:set>
                                    <p:animEffect transition="in" filter="fade">
                                      <p:cBhvr>
                                        <p:cTn id="38"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1"/>
          <p:cNvSpPr/>
          <p:nvPr/>
        </p:nvSpPr>
        <p:spPr>
          <a:xfrm rot="10800000" flipH="1">
            <a:off x="466726" y="228401"/>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8" name="Google Shape;298;p21"/>
          <p:cNvSpPr/>
          <p:nvPr/>
        </p:nvSpPr>
        <p:spPr>
          <a:xfrm rot="10800000" flipH="1">
            <a:off x="-248430" y="-268460"/>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99" name="Google Shape;299;p21"/>
          <p:cNvSpPr txBox="1"/>
          <p:nvPr/>
        </p:nvSpPr>
        <p:spPr>
          <a:xfrm>
            <a:off x="517512" y="303706"/>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tr-TR" sz="1800" dirty="0" smtClean="0">
                <a:solidFill>
                  <a:schemeClr val="lt1"/>
                </a:solidFill>
                <a:latin typeface="Century Gothic"/>
                <a:ea typeface="Century Gothic"/>
                <a:cs typeface="Century Gothic"/>
                <a:sym typeface="Century Gothic"/>
              </a:rPr>
              <a:t>0</a:t>
            </a:r>
            <a:r>
              <a:rPr lang="en-US" sz="1800" dirty="0">
                <a:solidFill>
                  <a:schemeClr val="lt1"/>
                </a:solidFill>
                <a:latin typeface="Century Gothic"/>
                <a:ea typeface="Century Gothic"/>
                <a:cs typeface="Century Gothic"/>
                <a:sym typeface="Century Gothic"/>
              </a:rPr>
              <a:t>3</a:t>
            </a:r>
            <a:endParaRPr sz="1800" dirty="0">
              <a:solidFill>
                <a:schemeClr val="lt1"/>
              </a:solidFill>
              <a:latin typeface="Century Gothic"/>
              <a:ea typeface="Century Gothic"/>
              <a:cs typeface="Century Gothic"/>
              <a:sym typeface="Century Gothic"/>
            </a:endParaRPr>
          </a:p>
        </p:txBody>
      </p:sp>
      <p:grpSp>
        <p:nvGrpSpPr>
          <p:cNvPr id="300" name="Google Shape;300;p21"/>
          <p:cNvGrpSpPr/>
          <p:nvPr/>
        </p:nvGrpSpPr>
        <p:grpSpPr>
          <a:xfrm>
            <a:off x="2925547" y="2033583"/>
            <a:ext cx="6218453" cy="1545772"/>
            <a:chOff x="3900730" y="2711443"/>
            <a:chExt cx="8291270" cy="2061029"/>
          </a:xfrm>
        </p:grpSpPr>
        <p:sp>
          <p:nvSpPr>
            <p:cNvPr id="301" name="Google Shape;301;p21"/>
            <p:cNvSpPr/>
            <p:nvPr/>
          </p:nvSpPr>
          <p:spPr>
            <a:xfrm>
              <a:off x="3900730" y="2711443"/>
              <a:ext cx="8291270" cy="206102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302" name="Google Shape;302;p21"/>
            <p:cNvSpPr txBox="1"/>
            <p:nvPr/>
          </p:nvSpPr>
          <p:spPr>
            <a:xfrm>
              <a:off x="4107306" y="3142779"/>
              <a:ext cx="7654977" cy="1198357"/>
            </a:xfrm>
            <a:prstGeom prst="rect">
              <a:avLst/>
            </a:prstGeom>
            <a:noFill/>
            <a:ln>
              <a:noFill/>
            </a:ln>
          </p:spPr>
          <p:txBody>
            <a:bodyPr spcFirstLastPara="1" wrap="square" lIns="91425" tIns="45700" rIns="91425" bIns="45700" anchor="t" anchorCtr="0">
              <a:noAutofit/>
            </a:bodyPr>
            <a:lstStyle/>
            <a:p>
              <a:pPr lvl="1" algn="ctr"/>
              <a:r>
                <a:rPr lang="en-US" sz="2000" b="1" dirty="0" smtClean="0">
                  <a:solidFill>
                    <a:schemeClr val="lt1"/>
                  </a:solidFill>
                  <a:latin typeface="Century Gothic"/>
                  <a:ea typeface="Century Gothic"/>
                  <a:cs typeface="Century Gothic"/>
                  <a:sym typeface="Century Gothic"/>
                </a:rPr>
                <a:t>WHAT DO WE PLAN TO ACHIEVE?</a:t>
              </a:r>
              <a:endParaRPr sz="2000" b="1" dirty="0">
                <a:solidFill>
                  <a:schemeClr val="lt1"/>
                </a:solidFill>
                <a:latin typeface="Century Gothic"/>
                <a:ea typeface="Century Gothic"/>
                <a:cs typeface="Century Gothic"/>
                <a:sym typeface="Century Gothic"/>
              </a:endParaRPr>
            </a:p>
          </p:txBody>
        </p:sp>
      </p:grpSp>
      <p:pic>
        <p:nvPicPr>
          <p:cNvPr id="306" name="Google Shape;306;p21"/>
          <p:cNvPicPr preferRelativeResize="0"/>
          <p:nvPr/>
        </p:nvPicPr>
        <p:blipFill rotWithShape="1">
          <a:blip r:embed="rId3">
            <a:alphaModFix/>
          </a:blip>
          <a:srcRect/>
          <a:stretch/>
        </p:blipFill>
        <p:spPr>
          <a:xfrm>
            <a:off x="-834633" y="1433598"/>
            <a:ext cx="4319961" cy="2639976"/>
          </a:xfrm>
          <a:prstGeom prst="rect">
            <a:avLst/>
          </a:prstGeom>
          <a:noFill/>
          <a:ln>
            <a:noFill/>
          </a:ln>
        </p:spPr>
      </p:pic>
      <p:sp>
        <p:nvSpPr>
          <p:cNvPr id="307" name="Google Shape;307;p21"/>
          <p:cNvSpPr txBox="1"/>
          <p:nvPr/>
        </p:nvSpPr>
        <p:spPr>
          <a:xfrm>
            <a:off x="1014372" y="228401"/>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Objectives</a:t>
            </a:r>
            <a:endParaRPr sz="1800" b="1" dirty="0">
              <a:solidFill>
                <a:srgbClr val="C00000"/>
              </a:solidFill>
              <a:latin typeface="Century Gothic"/>
              <a:ea typeface="Century Gothic"/>
              <a:cs typeface="Century Gothic"/>
              <a:sym typeface="Century Gothic"/>
            </a:endParaRPr>
          </a:p>
        </p:txBody>
      </p:sp>
      <p:pic>
        <p:nvPicPr>
          <p:cNvPr id="2" name="Picture 1"/>
          <p:cNvPicPr>
            <a:picLocks noChangeAspect="1"/>
          </p:cNvPicPr>
          <p:nvPr/>
        </p:nvPicPr>
        <p:blipFill>
          <a:blip r:embed="rId4"/>
          <a:stretch>
            <a:fillRect/>
          </a:stretch>
        </p:blipFill>
        <p:spPr>
          <a:xfrm>
            <a:off x="-182880" y="1710460"/>
            <a:ext cx="3108427" cy="1953236"/>
          </a:xfrm>
          <a:prstGeom prst="rect">
            <a:avLst/>
          </a:prstGeom>
        </p:spPr>
      </p:pic>
    </p:spTree>
    <p:extLst>
      <p:ext uri="{BB962C8B-B14F-4D97-AF65-F5344CB8AC3E}">
        <p14:creationId xmlns:p14="http://schemas.microsoft.com/office/powerpoint/2010/main" val="365574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500"/>
                                        <p:tgtEl>
                                          <p:spTgt spid="3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p:nvPr/>
        </p:nvSpPr>
        <p:spPr>
          <a:xfrm rot="10800000" flipH="1">
            <a:off x="466726" y="176150"/>
            <a:ext cx="496860" cy="496860"/>
          </a:xfrm>
          <a:prstGeom prst="ellips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2" name="Google Shape;202;p18"/>
          <p:cNvSpPr/>
          <p:nvPr/>
        </p:nvSpPr>
        <p:spPr>
          <a:xfrm rot="10800000" flipH="1">
            <a:off x="-248430" y="-320711"/>
            <a:ext cx="1058055" cy="1058055"/>
          </a:xfrm>
          <a:prstGeom prst="ellipse">
            <a:avLst/>
          </a:prstGeom>
          <a:no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3" name="Google Shape;203;p18"/>
          <p:cNvSpPr txBox="1"/>
          <p:nvPr/>
        </p:nvSpPr>
        <p:spPr>
          <a:xfrm>
            <a:off x="517512" y="251455"/>
            <a:ext cx="39528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dirty="0" smtClean="0">
                <a:solidFill>
                  <a:schemeClr val="lt1"/>
                </a:solidFill>
                <a:latin typeface="Impact"/>
                <a:ea typeface="Impact"/>
                <a:cs typeface="Impact"/>
                <a:sym typeface="Impact"/>
              </a:rPr>
              <a:t>03</a:t>
            </a:r>
            <a:endParaRPr sz="1800" dirty="0">
              <a:solidFill>
                <a:schemeClr val="lt1"/>
              </a:solidFill>
              <a:latin typeface="Impact"/>
              <a:ea typeface="Impact"/>
              <a:cs typeface="Impact"/>
              <a:sym typeface="Impact"/>
            </a:endParaRPr>
          </a:p>
        </p:txBody>
      </p:sp>
      <p:grpSp>
        <p:nvGrpSpPr>
          <p:cNvPr id="206" name="Google Shape;206;p18"/>
          <p:cNvGrpSpPr/>
          <p:nvPr/>
        </p:nvGrpSpPr>
        <p:grpSpPr>
          <a:xfrm>
            <a:off x="187335" y="880755"/>
            <a:ext cx="1334314" cy="1334314"/>
            <a:chOff x="785355" y="3394392"/>
            <a:chExt cx="1779085" cy="1779085"/>
          </a:xfrm>
        </p:grpSpPr>
        <p:sp>
          <p:nvSpPr>
            <p:cNvPr id="207" name="Google Shape;207;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08" name="Google Shape;208;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nvGrpSpPr>
          <p:cNvPr id="209" name="Google Shape;209;p18"/>
          <p:cNvGrpSpPr/>
          <p:nvPr/>
        </p:nvGrpSpPr>
        <p:grpSpPr>
          <a:xfrm>
            <a:off x="4909310" y="788162"/>
            <a:ext cx="1334314" cy="1334314"/>
            <a:chOff x="3602006" y="1628057"/>
            <a:chExt cx="1779085" cy="1779085"/>
          </a:xfrm>
        </p:grpSpPr>
        <p:pic>
          <p:nvPicPr>
            <p:cNvPr id="210" name="Google Shape;210;p18"/>
            <p:cNvPicPr preferRelativeResize="0"/>
            <p:nvPr/>
          </p:nvPicPr>
          <p:blipFill>
            <a:blip r:embed="rId3">
              <a:extLst>
                <a:ext uri="{28A0092B-C50C-407E-A947-70E740481C1C}">
                  <a14:useLocalDpi xmlns:a14="http://schemas.microsoft.com/office/drawing/2010/main" val="0"/>
                </a:ext>
              </a:extLst>
            </a:blip>
            <a:stretch>
              <a:fillRect/>
            </a:stretch>
          </p:blipFill>
          <p:spPr>
            <a:xfrm>
              <a:off x="3670791" y="1751514"/>
              <a:ext cx="1710300" cy="1604380"/>
            </a:xfrm>
            <a:custGeom>
              <a:avLst/>
              <a:gdLst/>
              <a:ahLst/>
              <a:cxnLst/>
              <a:rect l="l" t="t" r="r" b="b"/>
              <a:pathLst>
                <a:path w="2105506" h="2160000" extrusionOk="0">
                  <a:moveTo>
                    <a:pt x="1025506" y="0"/>
                  </a:moveTo>
                  <a:cubicBezTo>
                    <a:pt x="1621974" y="0"/>
                    <a:pt x="2105506" y="483532"/>
                    <a:pt x="2105506" y="1080000"/>
                  </a:cubicBezTo>
                  <a:cubicBezTo>
                    <a:pt x="2105506" y="1676468"/>
                    <a:pt x="1621974" y="2160000"/>
                    <a:pt x="1025506" y="2160000"/>
                  </a:cubicBezTo>
                  <a:cubicBezTo>
                    <a:pt x="578155" y="2160000"/>
                    <a:pt x="194331" y="1888014"/>
                    <a:pt x="30378" y="1500385"/>
                  </a:cubicBezTo>
                  <a:lnTo>
                    <a:pt x="0" y="1417387"/>
                  </a:lnTo>
                  <a:lnTo>
                    <a:pt x="0" y="742613"/>
                  </a:lnTo>
                  <a:lnTo>
                    <a:pt x="30378" y="659615"/>
                  </a:lnTo>
                  <a:cubicBezTo>
                    <a:pt x="194331" y="271987"/>
                    <a:pt x="578155" y="0"/>
                    <a:pt x="1025506" y="0"/>
                  </a:cubicBezTo>
                  <a:close/>
                </a:path>
              </a:pathLst>
            </a:custGeom>
            <a:noFill/>
            <a:ln>
              <a:noFill/>
            </a:ln>
          </p:spPr>
        </p:pic>
        <p:grpSp>
          <p:nvGrpSpPr>
            <p:cNvPr id="211" name="Google Shape;211;p18"/>
            <p:cNvGrpSpPr/>
            <p:nvPr/>
          </p:nvGrpSpPr>
          <p:grpSpPr>
            <a:xfrm>
              <a:off x="3602006" y="1628057"/>
              <a:ext cx="1779085" cy="1779085"/>
              <a:chOff x="785355" y="3394392"/>
              <a:chExt cx="1779085" cy="1779085"/>
            </a:xfrm>
          </p:grpSpPr>
          <p:sp>
            <p:nvSpPr>
              <p:cNvPr id="212" name="Google Shape;212;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13" name="Google Shape;213;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grpSp>
        <p:nvGrpSpPr>
          <p:cNvPr id="214" name="Google Shape;214;p18"/>
          <p:cNvGrpSpPr/>
          <p:nvPr/>
        </p:nvGrpSpPr>
        <p:grpSpPr>
          <a:xfrm>
            <a:off x="245644" y="2693139"/>
            <a:ext cx="1335366" cy="1334314"/>
            <a:chOff x="6480614" y="2705090"/>
            <a:chExt cx="1780487" cy="1779085"/>
          </a:xfrm>
        </p:grpSpPr>
        <p:pic>
          <p:nvPicPr>
            <p:cNvPr id="215" name="Google Shape;215;p18"/>
            <p:cNvPicPr preferRelativeResize="0"/>
            <p:nvPr/>
          </p:nvPicPr>
          <p:blipFill>
            <a:blip r:embed="rId4">
              <a:extLst>
                <a:ext uri="{28A0092B-C50C-407E-A947-70E740481C1C}">
                  <a14:useLocalDpi xmlns:a14="http://schemas.microsoft.com/office/drawing/2010/main" val="0"/>
                </a:ext>
              </a:extLst>
            </a:blip>
            <a:stretch>
              <a:fillRect/>
            </a:stretch>
          </p:blipFill>
          <p:spPr>
            <a:xfrm>
              <a:off x="6637501" y="3074101"/>
              <a:ext cx="1623600" cy="1104340"/>
            </a:xfrm>
            <a:custGeom>
              <a:avLst/>
              <a:gdLst/>
              <a:ahLst/>
              <a:cxnLst/>
              <a:rect l="l" t="t" r="r" b="b"/>
              <a:pathLst>
                <a:path w="2160000" h="2160000" extrusionOk="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p:spPr>
        </p:pic>
        <p:grpSp>
          <p:nvGrpSpPr>
            <p:cNvPr id="216" name="Google Shape;216;p18"/>
            <p:cNvGrpSpPr/>
            <p:nvPr/>
          </p:nvGrpSpPr>
          <p:grpSpPr>
            <a:xfrm>
              <a:off x="6480614" y="2705090"/>
              <a:ext cx="1779085" cy="1779085"/>
              <a:chOff x="785355" y="3394392"/>
              <a:chExt cx="1779085" cy="1779085"/>
            </a:xfrm>
          </p:grpSpPr>
          <p:sp>
            <p:nvSpPr>
              <p:cNvPr id="217" name="Google Shape;217;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218" name="Google Shape;218;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sp>
        <p:nvSpPr>
          <p:cNvPr id="224" name="Google Shape;224;p18"/>
          <p:cNvSpPr txBox="1"/>
          <p:nvPr/>
        </p:nvSpPr>
        <p:spPr>
          <a:xfrm>
            <a:off x="1631545" y="1219202"/>
            <a:ext cx="3168625" cy="431179"/>
          </a:xfrm>
          <a:prstGeom prst="rect">
            <a:avLst/>
          </a:prstGeom>
          <a:noFill/>
          <a:ln>
            <a:noFill/>
          </a:ln>
        </p:spPr>
        <p:txBody>
          <a:bodyPr spcFirstLastPara="1" wrap="square" lIns="68575" tIns="34275" rIns="68575" bIns="34275" anchor="t" anchorCtr="0">
            <a:noAutofit/>
          </a:bodyPr>
          <a:lstStyle/>
          <a:p>
            <a:pPr lvl="0"/>
            <a:r>
              <a:rPr lang="en-US" b="1" dirty="0" smtClean="0"/>
              <a:t>TO REGISTER THE VOTERS DETAILS</a:t>
            </a:r>
            <a:endParaRPr lang="en-US" b="1" dirty="0"/>
          </a:p>
        </p:txBody>
      </p:sp>
      <p:sp>
        <p:nvSpPr>
          <p:cNvPr id="226" name="Google Shape;226;p18"/>
          <p:cNvSpPr txBox="1"/>
          <p:nvPr/>
        </p:nvSpPr>
        <p:spPr>
          <a:xfrm>
            <a:off x="1579956" y="3106380"/>
            <a:ext cx="2432151" cy="25391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b="1" dirty="0" smtClean="0">
                <a:solidFill>
                  <a:schemeClr val="tx1"/>
                </a:solidFill>
                <a:latin typeface="Arial"/>
                <a:ea typeface="Arial"/>
                <a:cs typeface="Arial"/>
                <a:sym typeface="Arial"/>
              </a:rPr>
              <a:t>TO STORE THE VOTE COUNT</a:t>
            </a:r>
            <a:endParaRPr b="1" dirty="0">
              <a:solidFill>
                <a:schemeClr val="tx1"/>
              </a:solidFill>
              <a:latin typeface="Arial"/>
              <a:ea typeface="Arial"/>
              <a:cs typeface="Arial"/>
              <a:sym typeface="Arial"/>
            </a:endParaRPr>
          </a:p>
        </p:txBody>
      </p:sp>
      <p:sp>
        <p:nvSpPr>
          <p:cNvPr id="228" name="Google Shape;228;p18"/>
          <p:cNvSpPr txBox="1"/>
          <p:nvPr/>
        </p:nvSpPr>
        <p:spPr>
          <a:xfrm>
            <a:off x="5666984" y="1371199"/>
            <a:ext cx="2643678" cy="465247"/>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b="1" dirty="0" smtClean="0">
                <a:solidFill>
                  <a:schemeClr val="tx1"/>
                </a:solidFill>
                <a:sym typeface="Arial"/>
              </a:rPr>
              <a:t>TO CASTE THE VOTE</a:t>
            </a:r>
            <a:endParaRPr b="1" dirty="0">
              <a:solidFill>
                <a:schemeClr val="tx1"/>
              </a:solidFill>
              <a:sym typeface="Arial"/>
            </a:endParaRPr>
          </a:p>
        </p:txBody>
      </p:sp>
      <p:sp>
        <p:nvSpPr>
          <p:cNvPr id="230" name="Google Shape;230;p18"/>
          <p:cNvSpPr txBox="1"/>
          <p:nvPr/>
        </p:nvSpPr>
        <p:spPr>
          <a:xfrm>
            <a:off x="6469380" y="3020657"/>
            <a:ext cx="2549026" cy="418607"/>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b="1" dirty="0" smtClean="0">
                <a:solidFill>
                  <a:schemeClr val="tx1"/>
                </a:solidFill>
              </a:rPr>
              <a:t>KNOW YOUR CANDIDATE</a:t>
            </a:r>
            <a:endParaRPr b="1" dirty="0">
              <a:solidFill>
                <a:schemeClr val="tx1"/>
              </a:solidFill>
              <a:sym typeface="Arial"/>
            </a:endParaRPr>
          </a:p>
        </p:txBody>
      </p:sp>
      <p:sp>
        <p:nvSpPr>
          <p:cNvPr id="232" name="Google Shape;232;p18"/>
          <p:cNvSpPr txBox="1"/>
          <p:nvPr/>
        </p:nvSpPr>
        <p:spPr>
          <a:xfrm>
            <a:off x="1014372" y="176150"/>
            <a:ext cx="2470956"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US" sz="1800" b="1" dirty="0" smtClean="0">
                <a:solidFill>
                  <a:srgbClr val="C00000"/>
                </a:solidFill>
                <a:latin typeface="Century Gothic"/>
                <a:ea typeface="Century Gothic"/>
                <a:cs typeface="Century Gothic"/>
                <a:sym typeface="Century Gothic"/>
              </a:rPr>
              <a:t>OBJECTIVES</a:t>
            </a:r>
            <a:endParaRPr sz="1800" b="1" dirty="0">
              <a:solidFill>
                <a:srgbClr val="C00000"/>
              </a:solidFill>
              <a:latin typeface="Century Gothic"/>
              <a:ea typeface="Century Gothic"/>
              <a:cs typeface="Century Gothic"/>
              <a:sym typeface="Century Gothic"/>
            </a:endParaRPr>
          </a:p>
        </p:txBody>
      </p:sp>
      <p:pic>
        <p:nvPicPr>
          <p:cNvPr id="2" name="Picture 1"/>
          <p:cNvPicPr>
            <a:picLocks noChangeAspect="1"/>
          </p:cNvPicPr>
          <p:nvPr/>
        </p:nvPicPr>
        <p:blipFill>
          <a:blip r:embed="rId5"/>
          <a:stretch>
            <a:fillRect/>
          </a:stretch>
        </p:blipFill>
        <p:spPr>
          <a:xfrm>
            <a:off x="266812" y="959435"/>
            <a:ext cx="1175359" cy="11630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8" name="Google Shape;219;p18"/>
          <p:cNvGrpSpPr/>
          <p:nvPr/>
        </p:nvGrpSpPr>
        <p:grpSpPr>
          <a:xfrm>
            <a:off x="4999827" y="2667077"/>
            <a:ext cx="1334314" cy="1334314"/>
            <a:chOff x="8775709" y="3246640"/>
            <a:chExt cx="1779085" cy="1779085"/>
          </a:xfrm>
        </p:grpSpPr>
        <p:pic>
          <p:nvPicPr>
            <p:cNvPr id="29" name="Google Shape;220;p18"/>
            <p:cNvPicPr preferRelativeResize="0"/>
            <p:nvPr/>
          </p:nvPicPr>
          <p:blipFill>
            <a:blip r:embed="rId6">
              <a:extLst>
                <a:ext uri="{28A0092B-C50C-407E-A947-70E740481C1C}">
                  <a14:useLocalDpi xmlns:a14="http://schemas.microsoft.com/office/drawing/2010/main" val="0"/>
                </a:ext>
              </a:extLst>
            </a:blip>
            <a:stretch>
              <a:fillRect/>
            </a:stretch>
          </p:blipFill>
          <p:spPr>
            <a:xfrm>
              <a:off x="8805149" y="3402324"/>
              <a:ext cx="1749645" cy="1402924"/>
            </a:xfrm>
            <a:custGeom>
              <a:avLst/>
              <a:gdLst/>
              <a:ahLst/>
              <a:cxnLst/>
              <a:rect l="l" t="t" r="r" b="b"/>
              <a:pathLst>
                <a:path w="2160000" h="2160000" extrusionOk="0">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noFill/>
            <a:ln>
              <a:noFill/>
            </a:ln>
          </p:spPr>
        </p:pic>
        <p:grpSp>
          <p:nvGrpSpPr>
            <p:cNvPr id="30" name="Google Shape;221;p18"/>
            <p:cNvGrpSpPr/>
            <p:nvPr/>
          </p:nvGrpSpPr>
          <p:grpSpPr>
            <a:xfrm>
              <a:off x="8775709" y="3246640"/>
              <a:ext cx="1779085" cy="1779085"/>
              <a:chOff x="785355" y="3394392"/>
              <a:chExt cx="1779085" cy="1779085"/>
            </a:xfrm>
          </p:grpSpPr>
          <p:sp>
            <p:nvSpPr>
              <p:cNvPr id="31" name="Google Shape;222;p18"/>
              <p:cNvSpPr/>
              <p:nvPr/>
            </p:nvSpPr>
            <p:spPr>
              <a:xfrm>
                <a:off x="785355" y="3394392"/>
                <a:ext cx="1779085" cy="1779085"/>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32" name="Google Shape;223;p18"/>
              <p:cNvSpPr/>
              <p:nvPr/>
            </p:nvSpPr>
            <p:spPr>
              <a:xfrm>
                <a:off x="2163764" y="4953000"/>
                <a:ext cx="119950" cy="11995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 calcmode="lin" valueType="num">
                                      <p:cBhvr additive="base">
                                        <p:cTn id="12" dur="500"/>
                                        <p:tgtEl>
                                          <p:spTgt spid="214"/>
                                        </p:tgtEl>
                                        <p:attrNameLst>
                                          <p:attrName>ppt_w</p:attrName>
                                        </p:attrNameLst>
                                      </p:cBhvr>
                                      <p:tavLst>
                                        <p:tav tm="0">
                                          <p:val>
                                            <p:strVal val="0"/>
                                          </p:val>
                                        </p:tav>
                                        <p:tav tm="100000">
                                          <p:val>
                                            <p:strVal val="#ppt_w"/>
                                          </p:val>
                                        </p:tav>
                                      </p:tavLst>
                                    </p:anim>
                                    <p:anim calcmode="lin" valueType="num">
                                      <p:cBhvr additive="base">
                                        <p:cTn id="13" dur="500"/>
                                        <p:tgtEl>
                                          <p:spTgt spid="214"/>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209"/>
                                        </p:tgtEl>
                                        <p:attrNameLst>
                                          <p:attrName>style.visibility</p:attrName>
                                        </p:attrNameLst>
                                      </p:cBhvr>
                                      <p:to>
                                        <p:strVal val="visible"/>
                                      </p:to>
                                    </p:set>
                                    <p:anim calcmode="lin" valueType="num">
                                      <p:cBhvr additive="base">
                                        <p:cTn id="18" dur="500"/>
                                        <p:tgtEl>
                                          <p:spTgt spid="209"/>
                                        </p:tgtEl>
                                        <p:attrNameLst>
                                          <p:attrName>ppt_w</p:attrName>
                                        </p:attrNameLst>
                                      </p:cBhvr>
                                      <p:tavLst>
                                        <p:tav tm="0">
                                          <p:val>
                                            <p:strVal val="0"/>
                                          </p:val>
                                        </p:tav>
                                        <p:tav tm="100000">
                                          <p:val>
                                            <p:strVal val="#ppt_w"/>
                                          </p:val>
                                        </p:tav>
                                      </p:tavLst>
                                    </p:anim>
                                    <p:anim calcmode="lin" valueType="num">
                                      <p:cBhvr additive="base">
                                        <p:cTn id="19" dur="500"/>
                                        <p:tgtEl>
                                          <p:spTgt spid="209"/>
                                        </p:tgtEl>
                                        <p:attrNameLst>
                                          <p:attrName>ppt_h</p:attrName>
                                        </p:attrNameLst>
                                      </p:cBhvr>
                                      <p:tavLst>
                                        <p:tav tm="0">
                                          <p:val>
                                            <p:strVal val="0"/>
                                          </p:val>
                                        </p:tav>
                                        <p:tav tm="100000">
                                          <p:val>
                                            <p:strVal val="#ppt_h"/>
                                          </p:val>
                                        </p:tav>
                                      </p:tavLst>
                                    </p:anim>
                                  </p:childTnLst>
                                </p:cTn>
                              </p:par>
                              <p:par>
                                <p:cTn id="20" presetID="10" presetClass="entr" presetSubtype="0" fill="hold" nodeType="withEffect">
                                  <p:stCondLst>
                                    <p:cond delay="0"/>
                                  </p:stCondLst>
                                  <p:childTnLst>
                                    <p:set>
                                      <p:cBhvr>
                                        <p:cTn id="21" dur="1" fill="hold">
                                          <p:stCondLst>
                                            <p:cond delay="0"/>
                                          </p:stCondLst>
                                        </p:cTn>
                                        <p:tgtEl>
                                          <p:spTgt spid="226"/>
                                        </p:tgtEl>
                                        <p:attrNameLst>
                                          <p:attrName>style.visibility</p:attrName>
                                        </p:attrNameLst>
                                      </p:cBhvr>
                                      <p:to>
                                        <p:strVal val="visible"/>
                                      </p:to>
                                    </p:set>
                                    <p:animEffect transition="in" filter="fade">
                                      <p:cBhvr>
                                        <p:cTn id="22" dur="500"/>
                                        <p:tgtEl>
                                          <p:spTgt spid="226"/>
                                        </p:tgtEl>
                                      </p:cBhvr>
                                    </p:animEffect>
                                  </p:childTnLst>
                                </p:cTn>
                              </p:par>
                              <p:par>
                                <p:cTn id="23" presetID="10" presetClass="entr" presetSubtype="0" fill="hold" nodeType="withEffect">
                                  <p:stCondLst>
                                    <p:cond delay="0"/>
                                  </p:stCondLst>
                                  <p:childTnLst>
                                    <p:set>
                                      <p:cBhvr>
                                        <p:cTn id="24" dur="1" fill="hold">
                                          <p:stCondLst>
                                            <p:cond delay="0"/>
                                          </p:stCondLst>
                                        </p:cTn>
                                        <p:tgtEl>
                                          <p:spTgt spid="228"/>
                                        </p:tgtEl>
                                        <p:attrNameLst>
                                          <p:attrName>style.visibility</p:attrName>
                                        </p:attrNameLst>
                                      </p:cBhvr>
                                      <p:to>
                                        <p:strVal val="visible"/>
                                      </p:to>
                                    </p:set>
                                    <p:animEffect transition="in" filter="fade">
                                      <p:cBhvr>
                                        <p:cTn id="25" dur="500"/>
                                        <p:tgtEl>
                                          <p:spTgt spid="228"/>
                                        </p:tgtEl>
                                      </p:cBhvr>
                                    </p:animEffect>
                                  </p:childTnLst>
                                </p:cTn>
                              </p:par>
                              <p:par>
                                <p:cTn id="26" presetID="10" presetClass="entr" presetSubtype="0" fill="hold" nodeType="withEffect">
                                  <p:stCondLst>
                                    <p:cond delay="0"/>
                                  </p:stCondLst>
                                  <p:childTnLst>
                                    <p:set>
                                      <p:cBhvr>
                                        <p:cTn id="27" dur="1" fill="hold">
                                          <p:stCondLst>
                                            <p:cond delay="0"/>
                                          </p:stCondLst>
                                        </p:cTn>
                                        <p:tgtEl>
                                          <p:spTgt spid="230"/>
                                        </p:tgtEl>
                                        <p:attrNameLst>
                                          <p:attrName>style.visibility</p:attrName>
                                        </p:attrNameLst>
                                      </p:cBhvr>
                                      <p:to>
                                        <p:strVal val="visible"/>
                                      </p:to>
                                    </p:set>
                                    <p:animEffect transition="in" filter="fade">
                                      <p:cBhvr>
                                        <p:cTn id="28" dur="500"/>
                                        <p:tgtEl>
                                          <p:spTgt spid="230"/>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p:tgtEl>
                                          <p:spTgt spid="28"/>
                                        </p:tgtEl>
                                        <p:attrNameLst>
                                          <p:attrName>ppt_w</p:attrName>
                                        </p:attrNameLst>
                                      </p:cBhvr>
                                      <p:tavLst>
                                        <p:tav tm="0">
                                          <p:val>
                                            <p:strVal val="0"/>
                                          </p:val>
                                        </p:tav>
                                        <p:tav tm="100000">
                                          <p:val>
                                            <p:strVal val="#ppt_w"/>
                                          </p:val>
                                        </p:tav>
                                      </p:tavLst>
                                    </p:anim>
                                    <p:anim calcmode="lin" valueType="num">
                                      <p:cBhvr additive="base">
                                        <p:cTn id="34" dur="500"/>
                                        <p:tgtEl>
                                          <p:spTgt spid="2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d White Presentation Template，GoogleSlides.or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501</Words>
  <Application>Microsoft Office PowerPoint</Application>
  <PresentationFormat>On-screen Show (16:9)</PresentationFormat>
  <Paragraphs>189</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Impact</vt:lpstr>
      <vt:lpstr>Century Gothic</vt:lpstr>
      <vt:lpstr>Times New Roman</vt:lpstr>
      <vt:lpstr>Arial</vt:lpstr>
      <vt:lpstr>Calibri</vt:lpstr>
      <vt:lpstr>Roboto Slab Light</vt:lpstr>
      <vt:lpstr>Red White Presentation Template，GoogleSlides.org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60</cp:revision>
  <dcterms:modified xsi:type="dcterms:W3CDTF">2022-08-20T16:34:10Z</dcterms:modified>
</cp:coreProperties>
</file>